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0"/>
  </p:notesMasterIdLst>
  <p:handoutMasterIdLst>
    <p:handoutMasterId r:id="rId21"/>
  </p:handoutMasterIdLst>
  <p:sldIdLst>
    <p:sldId id="388" r:id="rId5"/>
    <p:sldId id="402" r:id="rId6"/>
    <p:sldId id="385" r:id="rId7"/>
    <p:sldId id="432" r:id="rId8"/>
    <p:sldId id="433" r:id="rId9"/>
    <p:sldId id="434" r:id="rId10"/>
    <p:sldId id="435" r:id="rId11"/>
    <p:sldId id="436" r:id="rId12"/>
    <p:sldId id="437" r:id="rId13"/>
    <p:sldId id="438" r:id="rId14"/>
    <p:sldId id="439" r:id="rId15"/>
    <p:sldId id="440" r:id="rId16"/>
    <p:sldId id="442" r:id="rId17"/>
    <p:sldId id="443" r:id="rId18"/>
    <p:sldId id="39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6782" autoAdjust="0"/>
  </p:normalViewPr>
  <p:slideViewPr>
    <p:cSldViewPr snapToGrid="0">
      <p:cViewPr varScale="1">
        <p:scale>
          <a:sx n="60" d="100"/>
          <a:sy n="60" d="100"/>
        </p:scale>
        <p:origin x="1530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29T18:56:58.7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2496 0 0,'-2496'89'0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56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invideo.io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" TargetMode="External"/><Relationship Id="rId2" Type="http://schemas.openxmlformats.org/officeDocument/2006/relationships/hyperlink" Target="https://accounts.google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202D-3FA7-F444-4B3E-A541B9662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Master n8n and WordPress Integration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20AC2-46A7-A6FD-056C-4EACEE63E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Module 5 -  Creating a Video (Marketing Campaign)</a:t>
            </a:r>
          </a:p>
          <a:p>
            <a:endParaRPr lang="en-CA" dirty="0"/>
          </a:p>
        </p:txBody>
      </p:sp>
      <p:pic>
        <p:nvPicPr>
          <p:cNvPr id="9" name="Picture Placeholder 8" descr="A robot holding a tablet&#10;&#10;AI-generated content may be incorrect.">
            <a:extLst>
              <a:ext uri="{FF2B5EF4-FFF2-40B4-BE49-F238E27FC236}">
                <a16:creationId xmlns:a16="http://schemas.microsoft.com/office/drawing/2014/main" id="{5BD3EC73-EDEF-FBEB-04AC-B2ED571E23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523" r="19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2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53"/>
    </mc:Choice>
    <mc:Fallback xmlns="">
      <p:transition spd="slow" advTm="1275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5960-9B9A-157F-FEAD-88BCE9BE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96900"/>
            <a:ext cx="11091600" cy="1332000"/>
          </a:xfrm>
        </p:spPr>
        <p:txBody>
          <a:bodyPr/>
          <a:lstStyle/>
          <a:p>
            <a:r>
              <a:rPr lang="en-CA" dirty="0"/>
              <a:t>Course Content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433AF34-0625-D521-6078-00F5347340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0237" y="1039380"/>
          <a:ext cx="11051526" cy="534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431">
                  <a:extLst>
                    <a:ext uri="{9D8B030D-6E8A-4147-A177-3AD203B41FA5}">
                      <a16:colId xmlns:a16="http://schemas.microsoft.com/office/drawing/2014/main" val="540195856"/>
                    </a:ext>
                  </a:extLst>
                </a:gridCol>
                <a:gridCol w="5822302">
                  <a:extLst>
                    <a:ext uri="{9D8B030D-6E8A-4147-A177-3AD203B41FA5}">
                      <a16:colId xmlns:a16="http://schemas.microsoft.com/office/drawing/2014/main" val="1332766592"/>
                    </a:ext>
                  </a:extLst>
                </a:gridCol>
                <a:gridCol w="3672793">
                  <a:extLst>
                    <a:ext uri="{9D8B030D-6E8A-4147-A177-3AD203B41FA5}">
                      <a16:colId xmlns:a16="http://schemas.microsoft.com/office/drawing/2014/main" val="4188380225"/>
                    </a:ext>
                  </a:extLst>
                </a:gridCol>
              </a:tblGrid>
              <a:tr h="438561">
                <a:tc>
                  <a:txBody>
                    <a:bodyPr/>
                    <a:lstStyle/>
                    <a:p>
                      <a:r>
                        <a:rPr lang="en-CA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44774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Course Outline</a:t>
                      </a:r>
                    </a:p>
                    <a:p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1: 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WordPress (Create a Business Site)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8846"/>
                  </a:ext>
                </a:extLst>
              </a:tr>
              <a:tr h="759208">
                <a:tc>
                  <a:txBody>
                    <a:bodyPr/>
                    <a:lstStyle/>
                    <a:p>
                      <a:r>
                        <a:rPr lang="en-CA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2: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 to n8n (Create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8352"/>
                  </a:ext>
                </a:extLst>
              </a:tr>
              <a:tr h="661280">
                <a:tc>
                  <a:txBody>
                    <a:bodyPr/>
                    <a:lstStyle/>
                    <a:p>
                      <a:r>
                        <a:rPr lang="en-CA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Module 3 n8n – Advanced (Monitor Sales)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65223"/>
                  </a:ext>
                </a:extLst>
              </a:tr>
              <a:tr h="857791">
                <a:tc>
                  <a:txBody>
                    <a:bodyPr/>
                    <a:lstStyle/>
                    <a:p>
                      <a:r>
                        <a:rPr lang="en-CA" dirty="0"/>
                        <a:t>Weed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4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8n8 – Fix Bugs / Maintenance (Improve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59537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5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Creating a Video (Marketing Campaign)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Overview and Conclusion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20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92"/>
    </mc:Choice>
    <mc:Fallback xmlns="">
      <p:transition spd="slow" advTm="5369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4E68-5977-4291-863B-E0E37C25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31100"/>
            <a:ext cx="11091600" cy="1332000"/>
          </a:xfrm>
        </p:spPr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1CA7A-1D68-5E8C-C700-83AB02AB0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7" y="1242080"/>
            <a:ext cx="5674800" cy="3979625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 up </a:t>
            </a:r>
            <a:r>
              <a:rPr lang="en-CA" b="1" kern="100" dirty="0" err="1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invideo</a:t>
            </a:r>
            <a:endParaRPr lang="en-CA" b="1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</a:pPr>
            <a:r>
              <a:rPr lang="en-CA" sz="20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Create a video to advertise your new product</a:t>
            </a:r>
          </a:p>
          <a:p>
            <a:pPr lvl="1">
              <a:lnSpc>
                <a:spcPct val="115000"/>
              </a:lnSpc>
            </a:pPr>
            <a:r>
              <a:rPr lang="en-CA" sz="20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Refer the viewers to your link to WordPress site ( 7 day free)</a:t>
            </a:r>
          </a:p>
          <a:p>
            <a:pPr lvl="1">
              <a:lnSpc>
                <a:spcPct val="115000"/>
              </a:lnSpc>
            </a:pPr>
            <a:r>
              <a:rPr lang="en-CA" sz="20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Edit the video</a:t>
            </a:r>
          </a:p>
          <a:p>
            <a:pPr>
              <a:lnSpc>
                <a:spcPct val="115000"/>
              </a:lnSpc>
            </a:pP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 up YouTube account</a:t>
            </a:r>
          </a:p>
          <a:p>
            <a:pPr lvl="1">
              <a:lnSpc>
                <a:spcPct val="115000"/>
              </a:lnSpc>
            </a:pPr>
            <a:r>
              <a:rPr lang="en-CA" sz="20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Create a channel</a:t>
            </a:r>
          </a:p>
          <a:p>
            <a:pPr lvl="1">
              <a:lnSpc>
                <a:spcPct val="115000"/>
              </a:lnSpc>
            </a:pPr>
            <a:r>
              <a:rPr lang="en-CA" sz="20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Upload a video</a:t>
            </a:r>
          </a:p>
          <a:p>
            <a:pPr lvl="1">
              <a:lnSpc>
                <a:spcPct val="115000"/>
              </a:lnSpc>
            </a:pPr>
            <a:r>
              <a:rPr lang="en-CA" sz="20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Copy description from </a:t>
            </a:r>
            <a:r>
              <a:rPr lang="en-CA" sz="2000" b="1" kern="100" dirty="0" err="1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invideo</a:t>
            </a:r>
            <a:endParaRPr lang="en-CA" sz="1800" b="1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408EC-A042-8CE0-8167-E148BF6E1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A computer monitor on a table&#10;&#10;AI-generated content may be incorrect.">
            <a:extLst>
              <a:ext uri="{FF2B5EF4-FFF2-40B4-BE49-F238E27FC236}">
                <a16:creationId xmlns:a16="http://schemas.microsoft.com/office/drawing/2014/main" id="{6794F59B-725A-2573-5D14-ECD960865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337" y="1565377"/>
            <a:ext cx="5674800" cy="365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61"/>
    </mc:Choice>
    <mc:Fallback xmlns="">
      <p:transition spd="slow" advTm="1566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AB0A8-15A2-B225-FBC3-66A4686E0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 Up an </a:t>
            </a:r>
            <a:r>
              <a:rPr lang="en-CA" dirty="0" err="1"/>
              <a:t>InVideo</a:t>
            </a:r>
            <a:r>
              <a:rPr lang="en-CA" dirty="0"/>
              <a:t> Free Trial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79D5EA1-68BB-CA43-130A-64CCA0A43A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9538" y="1243723"/>
            <a:ext cx="8641789" cy="568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Visit the </a:t>
            </a:r>
            <a:r>
              <a:rPr lang="en-CA" sz="2400" b="1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InVideo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Website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 to </a:t>
            </a:r>
            <a:r>
              <a:rPr lang="en-CA" sz="24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https://invideo.io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 your browser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on “Sign Up”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You’ll find this at the top right of the homepage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Create an Account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can sign up using: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1430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Your email address, or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1430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Your Google or Facebook account (for quick access)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3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21153C-08F3-8619-63EB-CEE0AAED4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420" y="1517659"/>
            <a:ext cx="3715527" cy="105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9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B4D5E-14F1-F03B-21C6-54A7C7B4A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 Up an </a:t>
            </a:r>
            <a:r>
              <a:rPr lang="en-CA" dirty="0" err="1"/>
              <a:t>Invideo</a:t>
            </a:r>
            <a:r>
              <a:rPr lang="en-CA" dirty="0"/>
              <a:t> Free Trial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2FD50-CF08-0FD6-6461-CC8B67684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881275"/>
            <a:ext cx="6781704" cy="3979625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08940" algn="l"/>
              </a:tabLst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 </a:t>
            </a: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Understand Free Plan Limitations</a:t>
            </a:r>
            <a:endParaRPr lang="en-CA" sz="1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Exports have a watermark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Access to standard media only (not premium)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08940" algn="l"/>
              </a:tabLst>
            </a:pP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7. Upgrade Option</a:t>
            </a:r>
            <a:endParaRPr lang="en-CA" sz="1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If you enjoy using </a:t>
            </a:r>
            <a:r>
              <a:rPr lang="en-CA" sz="2000" b="1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InVideo</a:t>
            </a: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you can upgrade later to remove watermarks and access premium features.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228600" algn="l"/>
              </a:tabLst>
            </a:pP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71E33B-CFCB-4CB9-7212-A651F5C35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336" y="1881275"/>
            <a:ext cx="3715527" cy="105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82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244A1-818E-8EF6-C755-58AAEC26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BA1F9-0561-700E-9507-78EAA4D5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 Up an </a:t>
            </a:r>
            <a:r>
              <a:rPr lang="en-CA" dirty="0" err="1"/>
              <a:t>Invideo</a:t>
            </a:r>
            <a:r>
              <a:rPr lang="en-CA" dirty="0"/>
              <a:t> Free Trial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998E8-3CB2-13B6-144C-4352B5684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881275"/>
            <a:ext cx="11090274" cy="3979625"/>
          </a:xfrm>
        </p:spPr>
        <p:txBody>
          <a:bodyPr/>
          <a:lstStyle/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228600" algn="l"/>
              </a:tabLst>
            </a:pP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Choose the Free Plan</a:t>
            </a:r>
            <a:endParaRPr lang="en-CA" sz="1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000" b="1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Invideo</a:t>
            </a: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offers a free plan with limited features.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don’t need to enter credit card details to get started.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228600" algn="l"/>
              </a:tabLst>
            </a:pP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Explore the Dashboard</a:t>
            </a:r>
            <a:endParaRPr lang="en-CA" sz="1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6858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Once signed up, you’ll land </a:t>
            </a:r>
            <a:r>
              <a:rPr lang="en-CA" sz="20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</a:t>
            </a: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the dashboard where you can: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1430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Choose from templates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1430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Start a blank project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143000" algn="l"/>
              </a:tabLst>
            </a:pPr>
            <a:r>
              <a:rPr lang="en-CA" sz="20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Use text-to-video tools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2F5FD3-D2E2-A933-70FA-7D28D98A3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178" y="1710164"/>
            <a:ext cx="3715527" cy="105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00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967E1-43C0-C26A-2E94-0EA52A5DC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242428"/>
            <a:ext cx="11091600" cy="1332000"/>
          </a:xfrm>
        </p:spPr>
        <p:txBody>
          <a:bodyPr/>
          <a:lstStyle/>
          <a:p>
            <a:r>
              <a:rPr lang="en-CA" dirty="0"/>
              <a:t>Create a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BF0C0-9BF5-6A64-1F03-8F52B30D1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200" y="1068045"/>
            <a:ext cx="7413333" cy="3979625"/>
          </a:xfrm>
        </p:spPr>
        <p:txBody>
          <a:bodyPr/>
          <a:lstStyle/>
          <a:p>
            <a:r>
              <a:rPr lang="en-CA" sz="2400" dirty="0"/>
              <a:t>Indicate that you have a new service called AI Newsfeed and you want to create a video to announce it and indicate that you have a 7 day free trial.  Ask for a call to action to try the 7 day free trial . Indicate that you will  include a link in the video description.</a:t>
            </a:r>
          </a:p>
          <a:p>
            <a:r>
              <a:rPr lang="en-CA" sz="2400" dirty="0"/>
              <a:t>When it is done, make some changes by giving the tool text instructions. (change to a female or male voice )</a:t>
            </a:r>
          </a:p>
          <a:p>
            <a:r>
              <a:rPr lang="en-CA" sz="2400" dirty="0"/>
              <a:t>Hit the Edit button. Make changes to the script to introduce your channel and who you are. (Save)</a:t>
            </a:r>
          </a:p>
          <a:p>
            <a:r>
              <a:rPr lang="en-CA" sz="2400" dirty="0"/>
              <a:t>Hit the Edit button again and try changing some of the images.</a:t>
            </a:r>
          </a:p>
          <a:p>
            <a:r>
              <a:rPr lang="en-CA" sz="2400" dirty="0"/>
              <a:t>Download the video</a:t>
            </a:r>
          </a:p>
          <a:p>
            <a:endParaRPr lang="en-CA" dirty="0"/>
          </a:p>
        </p:txBody>
      </p:sp>
      <p:pic>
        <p:nvPicPr>
          <p:cNvPr id="8" name="Picture 7" descr="A computer monitor on a table&#10;&#10;AI-generated content may be incorrect.">
            <a:extLst>
              <a:ext uri="{FF2B5EF4-FFF2-40B4-BE49-F238E27FC236}">
                <a16:creationId xmlns:a16="http://schemas.microsoft.com/office/drawing/2014/main" id="{494A2FA3-EA45-BB84-9231-54953B4BD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337" y="2085474"/>
            <a:ext cx="3466760" cy="194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0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72A3A-E172-0F45-0FE6-5649E39A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a YouTube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75A15-1008-2D38-2055-FCC13550E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31936"/>
            <a:ext cx="1109027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Create a Google Account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YouTube is owned by Google, so you need a Google account.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Visit </a:t>
            </a:r>
            <a:r>
              <a:rPr lang="en-CA" sz="24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https://accounts.google.com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“Create account” and follow the instructions.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2. Go to YouTube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Visit </a:t>
            </a:r>
            <a:r>
              <a:rPr lang="en-CA" sz="24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https://www.youtube.com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Sign in with your Google account (top right corner).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1DD02-CD02-0FCF-7D6C-EDBA46EC7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7118" y="1110502"/>
            <a:ext cx="2674018" cy="104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D8E97-F6B2-CA28-0EA3-4F32ABF40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a YouTube Channel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1B8E0-7463-E4C0-2DCE-317AF67AB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881275"/>
            <a:ext cx="1109027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Create Your Channel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on your profile icon (top right).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Select “Create a channel”.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Enter a name for your channel.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Upload a profile picture (optional but recommended).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“Create Channel”.</a:t>
            </a:r>
            <a:endParaRPr lang="en-CA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0835F5-A5EB-1AF3-B830-37CF5E1A8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033" y="1881275"/>
            <a:ext cx="2674018" cy="104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02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E271D-1695-E09A-FE17-2EC5F2CB8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37" y="902000"/>
            <a:ext cx="11091600" cy="1332000"/>
          </a:xfrm>
        </p:spPr>
        <p:txBody>
          <a:bodyPr/>
          <a:lstStyle/>
          <a:p>
            <a:r>
              <a:rPr lang="en-CA" dirty="0"/>
              <a:t>Upload Your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8D08D-77B3-9FCA-7365-268431993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681475"/>
            <a:ext cx="1109027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Upload Your First Video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Click the camera icon with a + (Create) at the top.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Select “Upload video” and follow the steps.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Copy the description from  </a:t>
            </a:r>
            <a:r>
              <a:rPr lang="en-CA" sz="2400" b="1" kern="100" dirty="0" err="1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Invideo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at the bottom of the video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Add the link to your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Podia website and your product sales page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Go to the </a:t>
            </a:r>
            <a:r>
              <a:rPr lang="en-CA" sz="2400" b="1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buttom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the page and cli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ck More… then add some tags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90CC4A-D4B0-D3E7-97D7-524917F1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628" y="196900"/>
            <a:ext cx="6411077" cy="274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1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69D67-0A63-6173-9B96-EDD7C8FBD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1" y="549275"/>
            <a:ext cx="12363033" cy="1332000"/>
          </a:xfrm>
        </p:spPr>
        <p:txBody>
          <a:bodyPr/>
          <a:lstStyle/>
          <a:p>
            <a:r>
              <a:rPr lang="en-CA" sz="3600" dirty="0"/>
              <a:t>For Your Links to Work You will Need to Apply for </a:t>
            </a:r>
            <a:br>
              <a:rPr lang="en-CA" sz="3600" dirty="0"/>
            </a:br>
            <a:r>
              <a:rPr lang="en-CA" sz="3600" dirty="0"/>
              <a:t>Advanced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C8D64-35C4-838C-1D1A-483216F11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1" y="2329100"/>
            <a:ext cx="11090274" cy="397962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1. </a:t>
            </a:r>
            <a:r>
              <a:rPr lang="en-CA" sz="2800" dirty="0"/>
              <a:t>Click On Your Logo at the top right</a:t>
            </a:r>
          </a:p>
          <a:p>
            <a:pPr lvl="1"/>
            <a:r>
              <a:rPr lang="en-CA" sz="1800" dirty="0"/>
              <a:t>Cli</a:t>
            </a:r>
            <a:r>
              <a:rPr lang="en-CA" sz="2400" dirty="0"/>
              <a:t>ck on View Your Channel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Access Channel Settings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buSzPts val="1000"/>
              <a:tabLst>
                <a:tab pos="457200" algn="l"/>
              </a:tabLst>
            </a:pPr>
            <a:r>
              <a:rPr lang="en-CA" sz="2400" dirty="0"/>
              <a:t>On the left sidebar, click on "Settings" (gear icon).</a:t>
            </a:r>
          </a:p>
          <a:p>
            <a:pPr lvl="1">
              <a:buSzPts val="1000"/>
              <a:tabLst>
                <a:tab pos="457200" algn="l"/>
              </a:tabLst>
            </a:pPr>
            <a:r>
              <a:rPr lang="en-CA" sz="2400" dirty="0"/>
              <a:t>Select "Channel" and then the "Feature eligibility" tab.</a:t>
            </a: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5D877D-E390-F0F8-6FEF-E56CBF716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095" y="1382866"/>
            <a:ext cx="5212040" cy="18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7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AAA15-DA3A-89A4-34C7-7DCF5D0EC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E611-907A-9957-E3A7-C67AA2CF8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1" y="549275"/>
            <a:ext cx="12363033" cy="1332000"/>
          </a:xfrm>
        </p:spPr>
        <p:txBody>
          <a:bodyPr/>
          <a:lstStyle/>
          <a:p>
            <a:r>
              <a:rPr lang="en-CA" sz="3600" dirty="0"/>
              <a:t>For Your Links to Work You will Need to Apply for </a:t>
            </a:r>
            <a:br>
              <a:rPr lang="en-CA" sz="3600" dirty="0"/>
            </a:br>
            <a:r>
              <a:rPr lang="en-CA" sz="3600" dirty="0"/>
              <a:t>Advanced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31A5-857D-780F-75B2-F9996A0E2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1" y="2096913"/>
            <a:ext cx="1109027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Segoe UI Emoji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Verify Your Account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To unlock advanced features, you must verify your identity: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Under "Intermediate features", click "Verify phone number".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Choose your country and method (text or voice call).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Enter your phone number and the code you receive.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A872E-84C9-479B-8194-09D4126C6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029" y="1215275"/>
            <a:ext cx="2612106" cy="50858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ABD1A03-F7A4-7929-44BE-DA7CD2718D3A}"/>
                  </a:ext>
                </a:extLst>
              </p14:cNvPr>
              <p14:cNvContentPartPr/>
              <p14:nvPr/>
            </p14:nvContentPartPr>
            <p14:xfrm>
              <a:off x="9673143" y="4282453"/>
              <a:ext cx="898920" cy="32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ABD1A03-F7A4-7929-44BE-DA7CD2718D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19143" y="4174453"/>
                <a:ext cx="1006560" cy="24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2018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F6E63-17DC-940E-2024-450DB8390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F6ABD-D6A9-20EF-6C90-E96CDB2F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1" y="549275"/>
            <a:ext cx="12363033" cy="1332000"/>
          </a:xfrm>
        </p:spPr>
        <p:txBody>
          <a:bodyPr/>
          <a:lstStyle/>
          <a:p>
            <a:r>
              <a:rPr lang="en-CA" sz="3600" dirty="0"/>
              <a:t>For Your Links to Work You will Need to Apply for </a:t>
            </a:r>
            <a:br>
              <a:rPr lang="en-CA" sz="3600" dirty="0"/>
            </a:br>
            <a:r>
              <a:rPr lang="en-CA" sz="3600" dirty="0"/>
              <a:t>Advanced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030B0-8E9A-573A-BF43-D964BADC9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5" y="1679818"/>
            <a:ext cx="1109027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4. Once verified, you unlock: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Custom thumbnails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Longer video uploads (over 15 minutes)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Live streaming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Content ID appeals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Segoe UI Emoji" panose="020B0502040204020203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Wait for Approval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Most features are enabled instantly after phone verification.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Some (like live streaming) may take up to 24 hours.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5" name="Picture 4" descr="A digital clock with numbers and time&#10;&#10;AI-generated content may be incorrect.">
            <a:extLst>
              <a:ext uri="{FF2B5EF4-FFF2-40B4-BE49-F238E27FC236}">
                <a16:creationId xmlns:a16="http://schemas.microsoft.com/office/drawing/2014/main" id="{A78D8029-DEDC-95DC-1E66-90611131B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555" y="1679818"/>
            <a:ext cx="5087962" cy="285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95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9D12E-9104-4704-2FED-14FE5D401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F377D-3595-A71A-5121-9ED30275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496760" cy="1332000"/>
          </a:xfrm>
        </p:spPr>
        <p:txBody>
          <a:bodyPr/>
          <a:lstStyle/>
          <a:p>
            <a:r>
              <a:rPr lang="en-CA" sz="3600" dirty="0"/>
              <a:t>For Your Links to Work in the Video Description, You Need to Apply for Advanced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4993F-C589-C4FA-BE3D-F42181D53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080871"/>
            <a:ext cx="11090274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Explore Advanced Features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Return to YouTube Studio → Settings → Channel → Feature Eligibility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can apply for Advanced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Options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(like monetization, external links in cards) once your channel builds trust over time.</a:t>
            </a:r>
          </a:p>
          <a:p>
            <a:pPr marL="800100" lvl="1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However, if you apply immediately, you will get it in about 24 hours. After a few months, you will lose it. However, your links in the video description will continue to work.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06744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question marks&#10;&#10;AI-generated content may be incorrect.">
            <a:extLst>
              <a:ext uri="{FF2B5EF4-FFF2-40B4-BE49-F238E27FC236}">
                <a16:creationId xmlns:a16="http://schemas.microsoft.com/office/drawing/2014/main" id="{443BB0B9-9BD5-8EEA-0560-467498DC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66" y="0"/>
            <a:ext cx="12208565" cy="684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"/>
    </mc:Choice>
    <mc:Fallback xmlns="">
      <p:transition spd="slow" advTm="6948"/>
    </mc:Fallback>
  </mc:AlternateContent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11A92-D464-4AC4-A396-BA73B10CEEAC}">
  <ds:schemaRefs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schemas.microsoft.com/office/infopath/2007/PartnerControls"/>
    <ds:schemaRef ds:uri="http://purl.org/dc/terms/"/>
    <ds:schemaRef ds:uri="16c05727-aa75-4e4a-9b5f-8a80a1165891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{DACCD3E9-774E-4316-9212-DDD05CD90156}tf33713516_win32</Template>
  <TotalTime>3940</TotalTime>
  <Words>914</Words>
  <Application>Microsoft Office PowerPoint</Application>
  <PresentationFormat>Widescreen</PresentationFormat>
  <Paragraphs>120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Arial</vt:lpstr>
      <vt:lpstr>Calibri</vt:lpstr>
      <vt:lpstr>Courier New</vt:lpstr>
      <vt:lpstr>Gill Sans MT</vt:lpstr>
      <vt:lpstr>Segoe UI Emoji</vt:lpstr>
      <vt:lpstr>Symbol</vt:lpstr>
      <vt:lpstr>Walbaum Display</vt:lpstr>
      <vt:lpstr>Wingdings</vt:lpstr>
      <vt:lpstr>3DFloatVTI</vt:lpstr>
      <vt:lpstr>Master n8n and WordPress Integration</vt:lpstr>
      <vt:lpstr>Course Content</vt:lpstr>
      <vt:lpstr>Agenda</vt:lpstr>
      <vt:lpstr>Set Up an InVideo Free Trial</vt:lpstr>
      <vt:lpstr>Set Up an Invideo Free Trial (Continued)</vt:lpstr>
      <vt:lpstr>Set Up an Invideo Free Trial (Continued)</vt:lpstr>
      <vt:lpstr>Create a Video</vt:lpstr>
      <vt:lpstr>Create a YouTube Account</vt:lpstr>
      <vt:lpstr>Create a YouTube Channel</vt:lpstr>
      <vt:lpstr>Upload Your Video</vt:lpstr>
      <vt:lpstr>For Your Links to Work You will Need to Apply for  Advanced Options</vt:lpstr>
      <vt:lpstr>For Your Links to Work You will Need to Apply for  Advanced Options</vt:lpstr>
      <vt:lpstr>For Your Links to Work You will Need to Apply for  Advanced Options</vt:lpstr>
      <vt:lpstr>For Your Links to Work in the Video Description, You Need to Apply for Advanced Options</vt:lpstr>
      <vt:lpstr>PowerPoint Presentation</vt:lpstr>
    </vt:vector>
  </TitlesOfParts>
  <Company>YourPersonalCareerAsvisor.org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5 - Creating a Video and Emails</dc:title>
  <dc:creator>Yvon Parizeau</dc:creator>
  <cp:lastModifiedBy>Yvon Parizeau</cp:lastModifiedBy>
  <cp:revision>85</cp:revision>
  <dcterms:created xsi:type="dcterms:W3CDTF">2024-01-02T13:43:37Z</dcterms:created>
  <dcterms:modified xsi:type="dcterms:W3CDTF">2025-06-01T22:24:09Z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AdHocReviewCycleID">
    <vt:i4>-591918609</vt:i4>
  </property>
  <property fmtid="{D5CDD505-2E9C-101B-9397-08002B2CF9AE}" pid="4" name="_NewReviewCycle">
    <vt:lpwstr/>
  </property>
  <property fmtid="{D5CDD505-2E9C-101B-9397-08002B2CF9AE}" pid="5" name="_EmailSubject">
    <vt:lpwstr>Presentation on How to succeed in a competion</vt:lpwstr>
  </property>
  <property fmtid="{D5CDD505-2E9C-101B-9397-08002B2CF9AE}" pid="6" name="_AuthorEmail">
    <vt:lpwstr>Yvon.Parizeau@ISED-ISDE.GC.CA</vt:lpwstr>
  </property>
  <property fmtid="{D5CDD505-2E9C-101B-9397-08002B2CF9AE}" pid="7" name="_AuthorEmailDisplayName">
    <vt:lpwstr>Parizeau, Yvon (ISED/ISDE)</vt:lpwstr>
  </property>
</Properties>
</file>