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26"/>
  </p:notesMasterIdLst>
  <p:handoutMasterIdLst>
    <p:handoutMasterId r:id="rId27"/>
  </p:handoutMasterIdLst>
  <p:sldIdLst>
    <p:sldId id="388" r:id="rId5"/>
    <p:sldId id="402" r:id="rId6"/>
    <p:sldId id="385" r:id="rId7"/>
    <p:sldId id="404" r:id="rId8"/>
    <p:sldId id="439" r:id="rId9"/>
    <p:sldId id="403" r:id="rId10"/>
    <p:sldId id="431" r:id="rId11"/>
    <p:sldId id="405" r:id="rId12"/>
    <p:sldId id="406" r:id="rId13"/>
    <p:sldId id="432" r:id="rId14"/>
    <p:sldId id="433" r:id="rId15"/>
    <p:sldId id="434" r:id="rId16"/>
    <p:sldId id="435" r:id="rId17"/>
    <p:sldId id="436" r:id="rId18"/>
    <p:sldId id="437" r:id="rId19"/>
    <p:sldId id="438" r:id="rId20"/>
    <p:sldId id="424" r:id="rId21"/>
    <p:sldId id="430" r:id="rId22"/>
    <p:sldId id="441" r:id="rId23"/>
    <p:sldId id="440" r:id="rId24"/>
    <p:sldId id="394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>
          <p15:clr>
            <a:srgbClr val="F26B43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335B"/>
    <a:srgbClr val="CCE8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86782" autoAdjust="0"/>
  </p:normalViewPr>
  <p:slideViewPr>
    <p:cSldViewPr snapToGrid="0">
      <p:cViewPr varScale="1">
        <p:scale>
          <a:sx n="60" d="100"/>
          <a:sy n="60" d="100"/>
        </p:scale>
        <p:origin x="1482" y="42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-2709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48" d="100"/>
          <a:sy n="48" d="100"/>
        </p:scale>
        <p:origin x="1911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1471C2C-1567-47F4-803E-468024209D9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8F5B09-2954-46C6-97BB-9E10649FE2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7F2C1D-F243-42AB-ADF2-E7CB4E04900E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9A204B-EBA9-4C6D-BFB2-A104F00C8E2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5F72FC-4D2D-4E5B-A4DD-62E2C822FB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CDBB5-5B4A-4483-935D-A73935186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2377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0CE34E-5667-4A32-A6BA-10C7A552BC63}" type="datetimeFigureOut">
              <a:rPr lang="en-US" smtClean="0"/>
              <a:t>6/1/2025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CCE34D-CFF1-4FFE-815B-D050E7ED2D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36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CCE34D-CFF1-4FFE-815B-D050E7ED2DF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7911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CCE34D-CFF1-4FFE-815B-D050E7ED2DF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563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CCE34D-CFF1-4FFE-815B-D050E7ED2DF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4061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CCE34D-CFF1-4FFE-815B-D050E7ED2DF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3571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CCE34D-CFF1-4FFE-815B-D050E7ED2DF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1241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CCE34D-CFF1-4FFE-815B-D050E7ED2DF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04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E68F591-F3C7-4872-BBA0-0693794F4F1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99414" y="1051551"/>
            <a:ext cx="3565524" cy="2384898"/>
          </a:xfrm>
        </p:spPr>
        <p:txBody>
          <a:bodyPr anchor="b" anchorCtr="0">
            <a:noAutofit/>
          </a:bodyPr>
          <a:lstStyle/>
          <a:p>
            <a:r>
              <a:rPr lang="en-US" sz="4800" dirty="0"/>
              <a:t>3DFloat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67766A8-18D5-4391-8DB7-7BFF642763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452360" cy="6858000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38AD48E-7D67-4BE9-97B6-DB64DE5253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7999413" y="445272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B6FF8E2-165B-49EB-8120-14190F949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5400000">
            <a:off x="10915300" y="5534727"/>
            <a:ext cx="667802" cy="631474"/>
            <a:chOff x="10478914" y="1506691"/>
            <a:chExt cx="667802" cy="631474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9B763A7-EE7D-4306-8306-01E8C86E6350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10606715" y="1506691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4B3A935F-6844-4FCE-B0AE-5492715A58F1}"/>
                </a:ext>
              </a:extLst>
            </p:cNvPr>
            <p:cNvSpPr/>
            <p:nvPr/>
          </p:nvSpPr>
          <p:spPr>
            <a:xfrm rot="13500000">
              <a:off x="10613915" y="1424627"/>
              <a:ext cx="270000" cy="540001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16EB97-6E8A-4B50-8701-7CB158044D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999413" y="3568700"/>
            <a:ext cx="3565524" cy="1731963"/>
          </a:xfrm>
        </p:spPr>
        <p:txBody>
          <a:bodyPr>
            <a:noAutofit/>
          </a:bodyPr>
          <a:lstStyle>
            <a:lvl1pPr>
              <a:buNone/>
              <a:defRPr sz="2000"/>
            </a:lvl1pPr>
            <a:lvl2pPr>
              <a:buNone/>
              <a:defRPr sz="2000"/>
            </a:lvl2pPr>
            <a:lvl3pPr>
              <a:buNone/>
              <a:defRPr sz="2000"/>
            </a:lvl3pPr>
            <a:lvl4pPr>
              <a:buNone/>
              <a:defRPr sz="2000"/>
            </a:lvl4pPr>
            <a:lvl5pPr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0948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0923D16-1EC5-4C17-ABA8-B13A1256B3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64" y="549275"/>
            <a:ext cx="3565524" cy="1997855"/>
          </a:xfrm>
        </p:spPr>
        <p:txBody>
          <a:bodyPr wrap="square" anchor="b" anchorCtr="0"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0294D8B-CF64-4C26-8C78-57A375E7D33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0863" y="2677306"/>
            <a:ext cx="3565525" cy="3415519"/>
          </a:xfrm>
        </p:spPr>
        <p:txBody>
          <a:bodyPr anchor="t" anchorCtr="0">
            <a:noAutofit/>
          </a:bodyPr>
          <a:lstStyle>
            <a:lvl1pPr>
              <a:buNone/>
              <a:defRPr/>
            </a:lvl1pPr>
          </a:lstStyle>
          <a:p>
            <a:pPr>
              <a:lnSpc>
                <a:spcPct val="120000"/>
              </a:lnSpc>
            </a:pPr>
            <a:r>
              <a:rPr lang="en-US" sz="1600" dirty="0"/>
              <a:t>Click to add text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7BCF456-426F-435B-8DF0-A32A44F5A88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208928" y="1596771"/>
            <a:ext cx="3448558" cy="3448558"/>
          </a:xfrm>
          <a:custGeom>
            <a:avLst/>
            <a:gdLst>
              <a:gd name="connsiteX0" fmla="*/ 1724279 w 3448558"/>
              <a:gd name="connsiteY0" fmla="*/ 0 h 3448558"/>
              <a:gd name="connsiteX1" fmla="*/ 3448558 w 3448558"/>
              <a:gd name="connsiteY1" fmla="*/ 1724279 h 3448558"/>
              <a:gd name="connsiteX2" fmla="*/ 1724279 w 3448558"/>
              <a:gd name="connsiteY2" fmla="*/ 3448558 h 3448558"/>
              <a:gd name="connsiteX3" fmla="*/ 0 w 3448558"/>
              <a:gd name="connsiteY3" fmla="*/ 1724279 h 3448558"/>
              <a:gd name="connsiteX4" fmla="*/ 1724279 w 3448558"/>
              <a:gd name="connsiteY4" fmla="*/ 0 h 3448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8558" h="3448558">
                <a:moveTo>
                  <a:pt x="1724279" y="0"/>
                </a:moveTo>
                <a:cubicBezTo>
                  <a:pt x="2676572" y="0"/>
                  <a:pt x="3448558" y="771986"/>
                  <a:pt x="3448558" y="1724279"/>
                </a:cubicBezTo>
                <a:cubicBezTo>
                  <a:pt x="3448558" y="2676572"/>
                  <a:pt x="2676572" y="3448558"/>
                  <a:pt x="1724279" y="3448558"/>
                </a:cubicBezTo>
                <a:cubicBezTo>
                  <a:pt x="771986" y="3448558"/>
                  <a:pt x="0" y="2676572"/>
                  <a:pt x="0" y="1724279"/>
                </a:cubicBezTo>
                <a:cubicBezTo>
                  <a:pt x="0" y="771986"/>
                  <a:pt x="771986" y="0"/>
                  <a:pt x="1724279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4813A609-7079-46D5-9C1D-52004ABDAC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18575" y="596392"/>
            <a:ext cx="2263776" cy="2263776"/>
          </a:xfrm>
          <a:custGeom>
            <a:avLst/>
            <a:gdLst>
              <a:gd name="connsiteX0" fmla="*/ 1131888 w 2263776"/>
              <a:gd name="connsiteY0" fmla="*/ 0 h 2263776"/>
              <a:gd name="connsiteX1" fmla="*/ 2263776 w 2263776"/>
              <a:gd name="connsiteY1" fmla="*/ 1131888 h 2263776"/>
              <a:gd name="connsiteX2" fmla="*/ 1131888 w 2263776"/>
              <a:gd name="connsiteY2" fmla="*/ 2263776 h 2263776"/>
              <a:gd name="connsiteX3" fmla="*/ 0 w 2263776"/>
              <a:gd name="connsiteY3" fmla="*/ 1131888 h 2263776"/>
              <a:gd name="connsiteX4" fmla="*/ 1131888 w 2263776"/>
              <a:gd name="connsiteY4" fmla="*/ 0 h 2263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3776" h="2263776">
                <a:moveTo>
                  <a:pt x="1131888" y="0"/>
                </a:moveTo>
                <a:cubicBezTo>
                  <a:pt x="1757012" y="0"/>
                  <a:pt x="2263776" y="506764"/>
                  <a:pt x="2263776" y="1131888"/>
                </a:cubicBezTo>
                <a:cubicBezTo>
                  <a:pt x="2263776" y="1757012"/>
                  <a:pt x="1757012" y="2263776"/>
                  <a:pt x="1131888" y="2263776"/>
                </a:cubicBezTo>
                <a:cubicBezTo>
                  <a:pt x="506764" y="2263776"/>
                  <a:pt x="0" y="1757012"/>
                  <a:pt x="0" y="1131888"/>
                </a:cubicBezTo>
                <a:cubicBezTo>
                  <a:pt x="0" y="506764"/>
                  <a:pt x="506764" y="0"/>
                  <a:pt x="1131888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A14F21DF-D5E0-4C6C-BA2C-D69D65DBB18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91612" y="3324733"/>
            <a:ext cx="2936876" cy="2936876"/>
          </a:xfrm>
          <a:custGeom>
            <a:avLst/>
            <a:gdLst>
              <a:gd name="connsiteX0" fmla="*/ 1468438 w 2936876"/>
              <a:gd name="connsiteY0" fmla="*/ 0 h 2936876"/>
              <a:gd name="connsiteX1" fmla="*/ 2936876 w 2936876"/>
              <a:gd name="connsiteY1" fmla="*/ 1468438 h 2936876"/>
              <a:gd name="connsiteX2" fmla="*/ 1468438 w 2936876"/>
              <a:gd name="connsiteY2" fmla="*/ 2936876 h 2936876"/>
              <a:gd name="connsiteX3" fmla="*/ 0 w 2936876"/>
              <a:gd name="connsiteY3" fmla="*/ 1468438 h 2936876"/>
              <a:gd name="connsiteX4" fmla="*/ 1468438 w 2936876"/>
              <a:gd name="connsiteY4" fmla="*/ 0 h 2936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6876" h="2936876">
                <a:moveTo>
                  <a:pt x="1468438" y="0"/>
                </a:moveTo>
                <a:cubicBezTo>
                  <a:pt x="2279434" y="0"/>
                  <a:pt x="2936876" y="657442"/>
                  <a:pt x="2936876" y="1468438"/>
                </a:cubicBezTo>
                <a:cubicBezTo>
                  <a:pt x="2936876" y="2279434"/>
                  <a:pt x="2279434" y="2936876"/>
                  <a:pt x="1468438" y="2936876"/>
                </a:cubicBezTo>
                <a:cubicBezTo>
                  <a:pt x="657442" y="2936876"/>
                  <a:pt x="0" y="2279434"/>
                  <a:pt x="0" y="1468438"/>
                </a:cubicBezTo>
                <a:cubicBezTo>
                  <a:pt x="0" y="657442"/>
                  <a:pt x="657442" y="0"/>
                  <a:pt x="1468438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2FF63B4-C261-4597-9EE0-811D250B9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6548755" y="850167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92CF088-7F97-4A11-8A81-0EF641F69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602297" y="5691007"/>
            <a:ext cx="667802" cy="631474"/>
            <a:chOff x="3409557" y="4940429"/>
            <a:chExt cx="667802" cy="631474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65B23B7-CE74-4974-ABD8-BFA31D583416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3537358" y="4940429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FF99BB1F-6C9D-4972-9EF4-98ACD7BE71E5}"/>
                </a:ext>
              </a:extLst>
            </p:cNvPr>
            <p:cNvSpPr/>
            <p:nvPr/>
          </p:nvSpPr>
          <p:spPr>
            <a:xfrm rot="13500000">
              <a:off x="3544558" y="4858365"/>
              <a:ext cx="270000" cy="540001"/>
            </a:xfrm>
            <a:prstGeom prst="ellipse">
              <a:avLst/>
            </a:prstGeom>
            <a:gradFill>
              <a:gsLst>
                <a:gs pos="100000">
                  <a:schemeClr val="accent1">
                    <a:lumMod val="60000"/>
                    <a:lumOff val="40000"/>
                    <a:alpha val="0"/>
                  </a:schemeClr>
                </a:gs>
                <a:gs pos="0">
                  <a:schemeClr val="bg2">
                    <a:lumMod val="75000"/>
                    <a:lumOff val="25000"/>
                    <a:alpha val="33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84120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A458B3A1-C77D-4AFC-B2C8-79520B53C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507200"/>
            <a:ext cx="4500562" cy="1562959"/>
          </a:xfrm>
        </p:spPr>
        <p:txBody>
          <a:bodyPr wrap="square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551DA26-B267-4F28-B4D0-65B3EF6E111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054096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18" name="Picture Placeholder 11">
            <a:extLst>
              <a:ext uri="{FF2B5EF4-FFF2-40B4-BE49-F238E27FC236}">
                <a16:creationId xmlns:a16="http://schemas.microsoft.com/office/drawing/2014/main" id="{95544A62-DA23-4840-99DE-09AFC8F4DC4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054096" y="0"/>
            <a:ext cx="3054096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19" name="Picture Placeholder 11">
            <a:extLst>
              <a:ext uri="{FF2B5EF4-FFF2-40B4-BE49-F238E27FC236}">
                <a16:creationId xmlns:a16="http://schemas.microsoft.com/office/drawing/2014/main" id="{0C91AF30-C5BB-4601-BDEB-E60C93A1693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83808" y="0"/>
            <a:ext cx="3054096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0" name="Picture Placeholder 11">
            <a:extLst>
              <a:ext uri="{FF2B5EF4-FFF2-40B4-BE49-F238E27FC236}">
                <a16:creationId xmlns:a16="http://schemas.microsoft.com/office/drawing/2014/main" id="{5B625AA5-EA5B-4115-A461-DA2C7087D83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37904" y="0"/>
            <a:ext cx="3054096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1B1AE41C-3196-4E6F-A3A8-313A92677FF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262411" y="4508500"/>
            <a:ext cx="6221412" cy="1563688"/>
          </a:xfrm>
        </p:spPr>
        <p:txBody>
          <a:bodyPr>
            <a:noAutofit/>
          </a:bodyPr>
          <a:lstStyle>
            <a:lvl1pPr marL="228600" indent="-2286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>
              <a:buNone/>
              <a:defRPr sz="1900"/>
            </a:lvl2pPr>
            <a:lvl3pPr>
              <a:buNone/>
              <a:defRPr sz="1900"/>
            </a:lvl3pPr>
            <a:lvl4pPr>
              <a:buNone/>
              <a:defRPr sz="1900"/>
            </a:lvl4pPr>
            <a:lvl5pPr>
              <a:buNone/>
              <a:defRPr sz="1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0260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brea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75B2FBE-0C5C-48AA-8D7F-9D5B7373CC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accent5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03DDF-462A-45CE-931B-010AB4F73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Tuesday, February 2, 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E10702-2ACF-4768-9E91-8CB87B895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DFA722-391E-4FCF-8E15-0D7E2EC02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0517979-166D-4AAA-ABBC-0C3E5C2ECF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90000">
                <a:schemeClr val="bg2">
                  <a:alpha val="60000"/>
                </a:schemeClr>
              </a:gs>
              <a:gs pos="28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E111559-B769-4E2A-A891-97B3C4AA6BAC}"/>
              </a:ext>
            </a:extLst>
          </p:cNvPr>
          <p:cNvSpPr/>
          <p:nvPr userDrawn="1"/>
        </p:nvSpPr>
        <p:spPr>
          <a:xfrm rot="10800000">
            <a:off x="0" y="-3"/>
            <a:ext cx="9000000" cy="6857998"/>
          </a:xfrm>
          <a:prstGeom prst="rect">
            <a:avLst/>
          </a:prstGeom>
          <a:gradFill flip="none" rotWithShape="1">
            <a:gsLst>
              <a:gs pos="50000">
                <a:schemeClr val="bg2">
                  <a:alpha val="60000"/>
                </a:schemeClr>
              </a:gs>
              <a:gs pos="0">
                <a:schemeClr val="bg2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54E1219-253E-4FEF-A576-83857F44B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549275"/>
            <a:ext cx="5437187" cy="2986234"/>
          </a:xfrm>
        </p:spPr>
        <p:txBody>
          <a:bodyPr anchor="b" anchorCtr="0">
            <a:noAutofit/>
          </a:bodyPr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93411FC5-0B5A-4566-9984-827485AF92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816724"/>
            <a:ext cx="5437187" cy="2265216"/>
          </a:xfrm>
        </p:spPr>
        <p:txBody>
          <a:bodyPr>
            <a:noAutofit/>
          </a:bodyPr>
          <a:lstStyle>
            <a:lvl1pPr>
              <a:buNone/>
              <a:defRPr sz="2400"/>
            </a:lvl1pPr>
          </a:lstStyle>
          <a:p>
            <a:r>
              <a:rPr lang="en-US">
                <a:solidFill>
                  <a:schemeClr val="tx1">
                    <a:alpha val="60000"/>
                  </a:schemeClr>
                </a:solidFill>
              </a:rPr>
              <a:t>Click to edit Master subtitle style</a:t>
            </a:r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4295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ction brea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75B2FBE-0C5C-48AA-8D7F-9D5B7373CC9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93411FC5-0B5A-4566-9984-827485AF92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557281"/>
            <a:ext cx="6640285" cy="3300719"/>
          </a:xfrm>
          <a:gradFill>
            <a:gsLst>
              <a:gs pos="0">
                <a:schemeClr val="bg2">
                  <a:alpha val="0"/>
                </a:schemeClr>
              </a:gs>
              <a:gs pos="50000">
                <a:schemeClr val="bg2">
                  <a:alpha val="60000"/>
                </a:schemeClr>
              </a:gs>
            </a:gsLst>
            <a:lin ang="10800000" scaled="1"/>
          </a:gradFill>
        </p:spPr>
        <p:txBody>
          <a:bodyPr>
            <a:noAutofit/>
          </a:bodyPr>
          <a:lstStyle>
            <a:lvl1pPr marL="548640" indent="0">
              <a:lnSpc>
                <a:spcPct val="200000"/>
              </a:lnSpc>
              <a:buNone/>
              <a:defRPr/>
            </a:lvl1pPr>
          </a:lstStyle>
          <a:p>
            <a:r>
              <a:rPr lang="en-US">
                <a:solidFill>
                  <a:schemeClr val="tx1">
                    <a:alpha val="60000"/>
                  </a:schemeClr>
                </a:solidFill>
              </a:rPr>
              <a:t>Click to edit Master subtitle style</a:t>
            </a:r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54E1219-253E-4FEF-A576-83857F44B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6640285" cy="3535509"/>
          </a:xfrm>
          <a:gradFill flip="none" rotWithShape="1">
            <a:gsLst>
              <a:gs pos="0">
                <a:schemeClr val="bg2">
                  <a:alpha val="0"/>
                </a:schemeClr>
              </a:gs>
              <a:gs pos="50000">
                <a:schemeClr val="bg2">
                  <a:alpha val="70000"/>
                </a:schemeClr>
              </a:gs>
            </a:gsLst>
            <a:lin ang="10800000" scaled="1"/>
            <a:tileRect/>
          </a:gradFill>
        </p:spPr>
        <p:txBody>
          <a:bodyPr anchor="b" anchorCtr="0">
            <a:noAutofit/>
          </a:bodyPr>
          <a:lstStyle>
            <a:lvl1pPr marL="548640">
              <a:spcAft>
                <a:spcPts val="1200"/>
              </a:spcAft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3045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Chart Table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3BDBC526-6DCD-4FF6-8395-D8C22E46E527}"/>
              </a:ext>
            </a:extLst>
          </p:cNvPr>
          <p:cNvGrpSpPr/>
          <p:nvPr/>
        </p:nvGrpSpPr>
        <p:grpSpPr>
          <a:xfrm>
            <a:off x="613998" y="5334748"/>
            <a:ext cx="678135" cy="990000"/>
            <a:chOff x="10490969" y="1448827"/>
            <a:chExt cx="678135" cy="990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2ECB475-568C-47AC-B16D-2E202DEB2DE0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68976" y="1743588"/>
              <a:ext cx="926985" cy="463493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127000" dist="50800" dir="1350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80D8764-525A-441E-B58F-068E82F09714}"/>
                </a:ext>
              </a:extLst>
            </p:cNvPr>
            <p:cNvSpPr/>
            <p:nvPr/>
          </p:nvSpPr>
          <p:spPr>
            <a:xfrm rot="8100000" flipH="1" flipV="1">
              <a:off x="11115555" y="1939340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1196109-6F2B-4738-B2FC-2CCC753AABD4}"/>
                </a:ext>
              </a:extLst>
            </p:cNvPr>
            <p:cNvSpPr/>
            <p:nvPr/>
          </p:nvSpPr>
          <p:spPr>
            <a:xfrm rot="8100000" flipH="1" flipV="1">
              <a:off x="10625042" y="1448827"/>
              <a:ext cx="53549" cy="233295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7E468C2-69B8-470B-85E3-801A3CB1D7E2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10292519" y="1686748"/>
              <a:ext cx="926985" cy="530086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20000"/>
              </a:schemeClr>
            </a:solidFill>
            <a:ln>
              <a:noFill/>
            </a:ln>
            <a:effectLst>
              <a:softEdge rad="1016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1A4B040-51E3-4DA0-B21D-EEE173E75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1600" cy="1332000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A2CD90-429B-4A55-B6C8-DD6CE6994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113199"/>
            <a:ext cx="11090274" cy="3979625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4EE704-5DCA-484E-85E0-0E3A7B1C5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69B66-1C18-44A2-93F7-97DED26F2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4B5A0-66FA-433A-8DC5-C097C63B4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071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062BF5C-3876-4161-B4FF-14CA94D32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549275"/>
            <a:ext cx="3566160" cy="3384550"/>
          </a:xfrm>
        </p:spPr>
        <p:txBody>
          <a:bodyPr wrap="square" anchor="b" anchorCtr="0"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17C5C60-EC4D-410B-9997-0B73289605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0822156" y="4143453"/>
            <a:ext cx="734257" cy="760506"/>
            <a:chOff x="5243759" y="1363788"/>
            <a:chExt cx="734257" cy="760506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0573155C-3428-4F4F-AE66-A519D777EAAE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356930" y="1363788"/>
              <a:ext cx="621086" cy="364601"/>
            </a:xfrm>
            <a:custGeom>
              <a:avLst/>
              <a:gdLst>
                <a:gd name="T0" fmla="*/ 266 w 540"/>
                <a:gd name="T1" fmla="*/ 0 h 317"/>
                <a:gd name="T2" fmla="*/ 0 w 540"/>
                <a:gd name="T3" fmla="*/ 158 h 317"/>
                <a:gd name="T4" fmla="*/ 266 w 540"/>
                <a:gd name="T5" fmla="*/ 317 h 317"/>
                <a:gd name="T6" fmla="*/ 540 w 540"/>
                <a:gd name="T7" fmla="*/ 158 h 317"/>
                <a:gd name="T8" fmla="*/ 266 w 540"/>
                <a:gd name="T9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0" h="317">
                  <a:moveTo>
                    <a:pt x="266" y="0"/>
                  </a:moveTo>
                  <a:lnTo>
                    <a:pt x="0" y="158"/>
                  </a:lnTo>
                  <a:lnTo>
                    <a:pt x="266" y="317"/>
                  </a:lnTo>
                  <a:lnTo>
                    <a:pt x="540" y="158"/>
                  </a:lnTo>
                  <a:lnTo>
                    <a:pt x="266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1853496C-159E-4D47-94B5-0835FB6511BA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243759" y="1430747"/>
              <a:ext cx="305942" cy="538275"/>
            </a:xfrm>
            <a:custGeom>
              <a:avLst/>
              <a:gdLst>
                <a:gd name="T0" fmla="*/ 266 w 266"/>
                <a:gd name="T1" fmla="*/ 468 h 468"/>
                <a:gd name="T2" fmla="*/ 0 w 266"/>
                <a:gd name="T3" fmla="*/ 310 h 468"/>
                <a:gd name="T4" fmla="*/ 0 w 266"/>
                <a:gd name="T5" fmla="*/ 310 h 468"/>
                <a:gd name="T6" fmla="*/ 0 w 266"/>
                <a:gd name="T7" fmla="*/ 0 h 468"/>
                <a:gd name="T8" fmla="*/ 0 w 266"/>
                <a:gd name="T9" fmla="*/ 0 h 468"/>
                <a:gd name="T10" fmla="*/ 266 w 266"/>
                <a:gd name="T11" fmla="*/ 159 h 468"/>
                <a:gd name="T12" fmla="*/ 266 w 266"/>
                <a:gd name="T13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68">
                  <a:moveTo>
                    <a:pt x="266" y="468"/>
                  </a:moveTo>
                  <a:lnTo>
                    <a:pt x="0" y="310"/>
                  </a:lnTo>
                  <a:lnTo>
                    <a:pt x="0" y="31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6" y="159"/>
                  </a:lnTo>
                  <a:lnTo>
                    <a:pt x="266" y="468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9800000" scaled="0"/>
              <a:tileRect/>
            </a:gradFill>
            <a:ln>
              <a:noFill/>
            </a:ln>
            <a:effectLst>
              <a:innerShdw blurRad="254000">
                <a:schemeClr val="bg2">
                  <a:lumMod val="90000"/>
                  <a:lumOff val="1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 8">
              <a:extLst>
                <a:ext uri="{FF2B5EF4-FFF2-40B4-BE49-F238E27FC236}">
                  <a16:creationId xmlns:a16="http://schemas.microsoft.com/office/drawing/2014/main" id="{CE93E330-715B-44E8-84D9-CE166D428DAB}"/>
                </a:ext>
              </a:extLst>
            </p:cNvPr>
            <p:cNvSpPr>
              <a:spLocks/>
            </p:cNvSpPr>
            <p:nvPr/>
          </p:nvSpPr>
          <p:spPr bwMode="auto">
            <a:xfrm rot="1800000">
              <a:off x="5508097" y="1586019"/>
              <a:ext cx="315144" cy="538275"/>
            </a:xfrm>
            <a:custGeom>
              <a:avLst/>
              <a:gdLst>
                <a:gd name="T0" fmla="*/ 274 w 274"/>
                <a:gd name="T1" fmla="*/ 0 h 468"/>
                <a:gd name="T2" fmla="*/ 274 w 274"/>
                <a:gd name="T3" fmla="*/ 310 h 468"/>
                <a:gd name="T4" fmla="*/ 274 w 274"/>
                <a:gd name="T5" fmla="*/ 310 h 468"/>
                <a:gd name="T6" fmla="*/ 0 w 274"/>
                <a:gd name="T7" fmla="*/ 468 h 468"/>
                <a:gd name="T8" fmla="*/ 0 w 274"/>
                <a:gd name="T9" fmla="*/ 159 h 468"/>
                <a:gd name="T10" fmla="*/ 274 w 274"/>
                <a:gd name="T11" fmla="*/ 0 h 468"/>
                <a:gd name="T12" fmla="*/ 274 w 274"/>
                <a:gd name="T13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4" h="468">
                  <a:moveTo>
                    <a:pt x="274" y="0"/>
                  </a:moveTo>
                  <a:lnTo>
                    <a:pt x="274" y="310"/>
                  </a:lnTo>
                  <a:lnTo>
                    <a:pt x="274" y="310"/>
                  </a:lnTo>
                  <a:lnTo>
                    <a:pt x="0" y="468"/>
                  </a:lnTo>
                  <a:lnTo>
                    <a:pt x="0" y="159"/>
                  </a:lnTo>
                  <a:lnTo>
                    <a:pt x="274" y="0"/>
                  </a:lnTo>
                  <a:lnTo>
                    <a:pt x="274" y="0"/>
                  </a:lnTo>
                  <a:close/>
                </a:path>
              </a:pathLst>
            </a:custGeom>
            <a:gradFill flip="none" rotWithShape="1">
              <a:gsLst>
                <a:gs pos="20000">
                  <a:schemeClr val="bg2">
                    <a:lumMod val="90000"/>
                    <a:lumOff val="10000"/>
                    <a:alpha val="20000"/>
                  </a:schemeClr>
                </a:gs>
                <a:gs pos="100000">
                  <a:schemeClr val="accent1">
                    <a:lumMod val="60000"/>
                    <a:lumOff val="40000"/>
                    <a:alpha val="20000"/>
                  </a:schemeClr>
                </a:gs>
              </a:gsLst>
              <a:lin ang="18000000" scaled="0"/>
              <a:tileRect/>
            </a:gradFill>
            <a:ln>
              <a:noFill/>
            </a:ln>
            <a:effectLst>
              <a:innerShdw blurRad="254000">
                <a:schemeClr val="accent1">
                  <a:lumMod val="60000"/>
                  <a:lumOff val="40000"/>
                  <a:alpha val="6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80A2FA6F-99B7-4984-A80C-570644889F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5668780" y="5059009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439C8C03-81B3-4DE8-B96A-78258E4467C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50863" y="4097338"/>
            <a:ext cx="3565524" cy="2351087"/>
          </a:xfrm>
        </p:spPr>
        <p:txBody>
          <a:bodyPr>
            <a:noAutofit/>
          </a:bodyPr>
          <a:lstStyle>
            <a:lvl1pPr>
              <a:buNone/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1FBB56D-C8B1-4ED9-A5DB-72BA636DADF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35809" y="656633"/>
            <a:ext cx="5132388" cy="5132388"/>
          </a:xfrm>
          <a:custGeom>
            <a:avLst/>
            <a:gdLst>
              <a:gd name="connsiteX0" fmla="*/ 2566194 w 5132388"/>
              <a:gd name="connsiteY0" fmla="*/ 0 h 5132388"/>
              <a:gd name="connsiteX1" fmla="*/ 5132388 w 5132388"/>
              <a:gd name="connsiteY1" fmla="*/ 2566194 h 5132388"/>
              <a:gd name="connsiteX2" fmla="*/ 2566194 w 5132388"/>
              <a:gd name="connsiteY2" fmla="*/ 5132388 h 5132388"/>
              <a:gd name="connsiteX3" fmla="*/ 0 w 5132388"/>
              <a:gd name="connsiteY3" fmla="*/ 2566194 h 5132388"/>
              <a:gd name="connsiteX4" fmla="*/ 2566194 w 5132388"/>
              <a:gd name="connsiteY4" fmla="*/ 0 h 5132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32388" h="5132388">
                <a:moveTo>
                  <a:pt x="2566194" y="0"/>
                </a:moveTo>
                <a:cubicBezTo>
                  <a:pt x="3983464" y="0"/>
                  <a:pt x="5132388" y="1148924"/>
                  <a:pt x="5132388" y="2566194"/>
                </a:cubicBezTo>
                <a:cubicBezTo>
                  <a:pt x="5132388" y="3983464"/>
                  <a:pt x="3983464" y="5132388"/>
                  <a:pt x="2566194" y="5132388"/>
                </a:cubicBezTo>
                <a:cubicBezTo>
                  <a:pt x="1148924" y="5132388"/>
                  <a:pt x="0" y="3983464"/>
                  <a:pt x="0" y="2566194"/>
                </a:cubicBezTo>
                <a:cubicBezTo>
                  <a:pt x="0" y="1148924"/>
                  <a:pt x="1148924" y="0"/>
                  <a:pt x="2566194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087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38C6F9E-A74F-4F54-9409-B6B93DF8C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773729"/>
            <a:ext cx="12192000" cy="1084271"/>
          </a:xfrm>
          <a:prstGeom prst="rect">
            <a:avLst/>
          </a:prstGeom>
          <a:gradFill flip="none" rotWithShape="1">
            <a:gsLst>
              <a:gs pos="100000">
                <a:schemeClr val="bg2">
                  <a:alpha val="60000"/>
                </a:schemeClr>
              </a:gs>
              <a:gs pos="40000">
                <a:schemeClr val="bg2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F0F71C5-78A4-4793-9BD4-3DF0EE3E3E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10288775" y="762609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Title 5">
            <a:extLst>
              <a:ext uri="{FF2B5EF4-FFF2-40B4-BE49-F238E27FC236}">
                <a16:creationId xmlns:a16="http://schemas.microsoft.com/office/drawing/2014/main" id="{36F60F77-4CC9-4F86-B70A-85012C6588A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8640" y="548640"/>
            <a:ext cx="8281987" cy="1253041"/>
          </a:xfrm>
        </p:spPr>
        <p:txBody>
          <a:bodyPr>
            <a:noAutofit/>
          </a:bodyPr>
          <a:lstStyle/>
          <a:p>
            <a:r>
              <a:rPr lang="en-US" dirty="0"/>
              <a:t>Team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6093F87-C1F6-4FAB-B891-6F7D7FC20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800565" y="4518946"/>
            <a:ext cx="1980001" cy="1363916"/>
            <a:chOff x="4879602" y="3781429"/>
            <a:chExt cx="1980001" cy="1363916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E1A4FD5C-1E5B-46D1-BA9D-99928D19AF04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B7DF0ED5-A971-408F-A055-C7E5D7A623C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AA81F353-4C5B-4A37-9846-2C1E2D0FC25F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42B74EA3-11CE-4D3F-99AD-162563447653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6" name="Picture Placeholder 55">
            <a:extLst>
              <a:ext uri="{FF2B5EF4-FFF2-40B4-BE49-F238E27FC236}">
                <a16:creationId xmlns:a16="http://schemas.microsoft.com/office/drawing/2014/main" id="{8F41896B-6DDA-4F82-9F74-3EBF93A3CD5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78992" y="1990724"/>
            <a:ext cx="1691640" cy="1435608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7" name="Picture Placeholder 55">
            <a:extLst>
              <a:ext uri="{FF2B5EF4-FFF2-40B4-BE49-F238E27FC236}">
                <a16:creationId xmlns:a16="http://schemas.microsoft.com/office/drawing/2014/main" id="{EF85499B-C29A-4C8B-922C-7CE4771E352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38384" y="1990724"/>
            <a:ext cx="1691640" cy="1435608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8" name="Picture Placeholder 55">
            <a:extLst>
              <a:ext uri="{FF2B5EF4-FFF2-40B4-BE49-F238E27FC236}">
                <a16:creationId xmlns:a16="http://schemas.microsoft.com/office/drawing/2014/main" id="{F82A1DB8-0AE7-4E17-B07B-FCF45B85EE1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661976" y="1993392"/>
            <a:ext cx="1691640" cy="1435608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9" name="Picture Placeholder 55">
            <a:extLst>
              <a:ext uri="{FF2B5EF4-FFF2-40B4-BE49-F238E27FC236}">
                <a16:creationId xmlns:a16="http://schemas.microsoft.com/office/drawing/2014/main" id="{A83EEB6C-83B7-471D-B5A4-4071534048D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485568" y="1990724"/>
            <a:ext cx="1691640" cy="1435608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3" name="Text Placeholder 62">
            <a:extLst>
              <a:ext uri="{FF2B5EF4-FFF2-40B4-BE49-F238E27FC236}">
                <a16:creationId xmlns:a16="http://schemas.microsoft.com/office/drawing/2014/main" id="{17A96A8C-F792-485A-9BB9-4DEDCA0CE6B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79500" y="3781425"/>
            <a:ext cx="1711325" cy="365760"/>
          </a:xfrm>
        </p:spPr>
        <p:txBody>
          <a:bodyPr>
            <a:noAutofit/>
          </a:bodyPr>
          <a:lstStyle>
            <a:lvl1pPr>
              <a:buNone/>
              <a:defRPr sz="20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6C65AE07-519E-4E3B-8521-621C8343914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8733" y="4232949"/>
            <a:ext cx="1711572" cy="638175"/>
          </a:xfrm>
        </p:spPr>
        <p:txBody>
          <a:bodyPr>
            <a:noAutofit/>
          </a:bodyPr>
          <a:lstStyle>
            <a:lvl1pPr>
              <a:buNone/>
              <a:defRPr sz="18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5" name="Text Placeholder 62">
            <a:extLst>
              <a:ext uri="{FF2B5EF4-FFF2-40B4-BE49-F238E27FC236}">
                <a16:creationId xmlns:a16="http://schemas.microsoft.com/office/drawing/2014/main" id="{FB878318-C287-428B-8105-429BC4B03F5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39151" y="3781425"/>
            <a:ext cx="1711325" cy="365760"/>
          </a:xfrm>
        </p:spPr>
        <p:txBody>
          <a:bodyPr>
            <a:noAutofit/>
          </a:bodyPr>
          <a:lstStyle>
            <a:lvl1pPr>
              <a:buNone/>
              <a:defRPr sz="20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4" name="Text Placeholder 60">
            <a:extLst>
              <a:ext uri="{FF2B5EF4-FFF2-40B4-BE49-F238E27FC236}">
                <a16:creationId xmlns:a16="http://schemas.microsoft.com/office/drawing/2014/main" id="{1465E516-2CEF-4F9E-9375-7D41DCFCBB4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38384" y="4232949"/>
            <a:ext cx="1711572" cy="638175"/>
          </a:xfrm>
        </p:spPr>
        <p:txBody>
          <a:bodyPr>
            <a:noAutofit/>
          </a:bodyPr>
          <a:lstStyle>
            <a:lvl1pPr>
              <a:buNone/>
              <a:defRPr sz="18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7" name="Text Placeholder 62">
            <a:extLst>
              <a:ext uri="{FF2B5EF4-FFF2-40B4-BE49-F238E27FC236}">
                <a16:creationId xmlns:a16="http://schemas.microsoft.com/office/drawing/2014/main" id="{FE012CE3-36AA-4016-A88E-27BCFFEFD69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662743" y="3781425"/>
            <a:ext cx="1711325" cy="365760"/>
          </a:xfrm>
        </p:spPr>
        <p:txBody>
          <a:bodyPr>
            <a:noAutofit/>
          </a:bodyPr>
          <a:lstStyle>
            <a:lvl1pPr>
              <a:buNone/>
              <a:defRPr sz="20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6" name="Text Placeholder 60">
            <a:extLst>
              <a:ext uri="{FF2B5EF4-FFF2-40B4-BE49-F238E27FC236}">
                <a16:creationId xmlns:a16="http://schemas.microsoft.com/office/drawing/2014/main" id="{8D5671AF-0137-4226-8A84-2784817E519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61976" y="4232949"/>
            <a:ext cx="1711572" cy="638175"/>
          </a:xfrm>
        </p:spPr>
        <p:txBody>
          <a:bodyPr>
            <a:noAutofit/>
          </a:bodyPr>
          <a:lstStyle>
            <a:lvl1pPr>
              <a:buNone/>
              <a:defRPr sz="18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9" name="Text Placeholder 62">
            <a:extLst>
              <a:ext uri="{FF2B5EF4-FFF2-40B4-BE49-F238E27FC236}">
                <a16:creationId xmlns:a16="http://schemas.microsoft.com/office/drawing/2014/main" id="{DA1587F0-23BF-4FB8-B06C-2B0AA928E93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433112" y="3787288"/>
            <a:ext cx="1711325" cy="365760"/>
          </a:xfrm>
        </p:spPr>
        <p:txBody>
          <a:bodyPr>
            <a:noAutofit/>
          </a:bodyPr>
          <a:lstStyle>
            <a:lvl1pPr>
              <a:buNone/>
              <a:defRPr sz="20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8" name="Text Placeholder 60">
            <a:extLst>
              <a:ext uri="{FF2B5EF4-FFF2-40B4-BE49-F238E27FC236}">
                <a16:creationId xmlns:a16="http://schemas.microsoft.com/office/drawing/2014/main" id="{565C0B22-B5E7-44BB-A17C-7FB5BB5D82B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432345" y="4238812"/>
            <a:ext cx="1711572" cy="638175"/>
          </a:xfrm>
        </p:spPr>
        <p:txBody>
          <a:bodyPr>
            <a:noAutofit/>
          </a:bodyPr>
          <a:lstStyle>
            <a:lvl1pPr>
              <a:buNone/>
              <a:defRPr sz="18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61572-1A59-4E3B-BA65-3329E9468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EF84F1-99FE-4F0B-9E76-F581C2C1B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2D769-16B1-43C4-BF14-317553351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776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0_Content 2 column (comparison sli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FD65A50E-2F73-4426-8586-9731AFA2D2E0}"/>
              </a:ext>
            </a:extLst>
          </p:cNvPr>
          <p:cNvSpPr>
            <a:spLocks noChangeAspect="1"/>
          </p:cNvSpPr>
          <p:nvPr/>
        </p:nvSpPr>
        <p:spPr>
          <a:xfrm>
            <a:off x="11091612" y="5893466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89C080-4102-49AE-BDA9-59A4A67E2486}"/>
              </a:ext>
            </a:extLst>
          </p:cNvPr>
          <p:cNvSpPr/>
          <p:nvPr/>
        </p:nvSpPr>
        <p:spPr>
          <a:xfrm>
            <a:off x="11451612" y="5827878"/>
            <a:ext cx="379049" cy="360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E62014-F04C-495A-964E-6B888D49C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1332000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48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DF027-E633-44EE-ACA0-C205930AA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31375"/>
            <a:ext cx="5437186" cy="535354"/>
          </a:xfrm>
        </p:spPr>
        <p:txBody>
          <a:bodyPr anchor="b">
            <a:noAutofit/>
          </a:bodyPr>
          <a:lstStyle>
            <a:lvl1pPr marL="0" indent="0">
              <a:buNone/>
              <a:defRPr sz="14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A4F363-FEEF-4CD2-A18E-17AE8D4851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0863" y="2427370"/>
            <a:ext cx="5429114" cy="3515555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E50F8C-4D64-40FD-AE8C-6A1F3C2A84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2024" y="1731375"/>
            <a:ext cx="5436392" cy="535354"/>
          </a:xfrm>
        </p:spPr>
        <p:txBody>
          <a:bodyPr vert="horz" wrap="square" lIns="0" tIns="0" rIns="0" bIns="0" rtlCol="0" anchor="b">
            <a:noAutofit/>
          </a:bodyPr>
          <a:lstStyle>
            <a:lvl1pPr>
              <a:buNone/>
              <a:defRPr lang="en-US" sz="1400" b="0" cap="all" spc="200" baseline="0" dirty="0">
                <a:solidFill>
                  <a:schemeClr val="tx1"/>
                </a:solidFill>
              </a:defRPr>
            </a:lvl1pPr>
          </a:lstStyle>
          <a:p>
            <a:pPr marL="228600" lvl="0" indent="-22860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AC943E-DB2B-40E0-907F-8EA1404791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2023" y="2427370"/>
            <a:ext cx="5436391" cy="3515555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CDCD5B-3F26-4AFA-8BD4-E5D8DD2AF4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10D1EE-83A0-4FB5-9B25-8A73DE891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031C35-2E5B-491D-85ED-DB42A4FE1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392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79DE9FAB-6BBA-4CFE-B67D-77B47F01E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37931" y="5260967"/>
            <a:ext cx="1980001" cy="1363916"/>
            <a:chOff x="4879602" y="3781429"/>
            <a:chExt cx="1980001" cy="1363916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2184FF4-7029-4ED7-813A-192E606087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 rot="2700000">
            <a:off x="10834944" y="171268"/>
            <a:ext cx="1080000" cy="1262947"/>
          </a:xfrm>
          <a:custGeom>
            <a:avLst/>
            <a:gdLst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0 w 1080000"/>
              <a:gd name="connsiteY9" fmla="*/ 931034 h 1262947"/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540000 w 1080000"/>
              <a:gd name="connsiteY9" fmla="*/ 0 h 1262947"/>
              <a:gd name="connsiteX0" fmla="*/ 540000 w 1080000"/>
              <a:gd name="connsiteY0" fmla="*/ 0 h 1262947"/>
              <a:gd name="connsiteX1" fmla="*/ 1064374 w 1080000"/>
              <a:gd name="connsiteY1" fmla="*/ 931034 h 1262947"/>
              <a:gd name="connsiteX2" fmla="*/ 1069029 w 1080000"/>
              <a:gd name="connsiteY2" fmla="*/ 938533 h 1262947"/>
              <a:gd name="connsiteX3" fmla="*/ 1080000 w 1080000"/>
              <a:gd name="connsiteY3" fmla="*/ 992947 h 1262947"/>
              <a:gd name="connsiteX4" fmla="*/ 540000 w 1080000"/>
              <a:gd name="connsiteY4" fmla="*/ 1262947 h 1262947"/>
              <a:gd name="connsiteX5" fmla="*/ 0 w 1080000"/>
              <a:gd name="connsiteY5" fmla="*/ 992947 h 1262947"/>
              <a:gd name="connsiteX6" fmla="*/ 10971 w 1080000"/>
              <a:gd name="connsiteY6" fmla="*/ 938533 h 1262947"/>
              <a:gd name="connsiteX7" fmla="*/ 15626 w 1080000"/>
              <a:gd name="connsiteY7" fmla="*/ 931034 h 1262947"/>
              <a:gd name="connsiteX8" fmla="*/ 540000 w 1080000"/>
              <a:gd name="connsiteY8" fmla="*/ 0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AA7AB09-557C-41AD-9113-FF9F68FA1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8100000">
            <a:off x="10849344" y="51834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F99ECAA-1F11-4937-BBA6-51935AB44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BCCE83C-72C8-4181-8D03-7CFB23A6F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549275"/>
            <a:ext cx="11097551" cy="1332000"/>
          </a:xfr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4800" dirty="0"/>
            </a:lvl1pPr>
          </a:lstStyle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6FCDFCC-38D1-43A4-918F-491DBA6B2C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4" y="1731375"/>
            <a:ext cx="3563936" cy="535354"/>
          </a:xfrm>
        </p:spPr>
        <p:txBody>
          <a:bodyPr anchor="b">
            <a:noAutofit/>
          </a:bodyPr>
          <a:lstStyle>
            <a:lvl1pPr marL="0" indent="0">
              <a:buNone/>
              <a:defRPr sz="2000" b="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8A9CB740-8581-4D62-8481-7ECBBEDA72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9476" y="2432304"/>
            <a:ext cx="3563936" cy="3515555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AB16E493-D962-46EC-BBB8-D7E68A6404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41573" y="1731375"/>
            <a:ext cx="3566160" cy="535354"/>
          </a:xfrm>
        </p:spPr>
        <p:txBody>
          <a:bodyPr vert="horz" wrap="square" lIns="0" tIns="0" rIns="0" bIns="0" rtlCol="0" anchor="b">
            <a:noAutofit/>
          </a:bodyPr>
          <a:lstStyle>
            <a:lvl1pPr>
              <a:buNone/>
              <a:defRPr lang="en-US" sz="2000" b="0" cap="all" spc="200" baseline="0" dirty="0">
                <a:solidFill>
                  <a:schemeClr val="tx1"/>
                </a:solidFill>
              </a:defRPr>
            </a:lvl1pPr>
          </a:lstStyle>
          <a:p>
            <a:pPr marL="228600" lvl="0" indent="-228600"/>
            <a:r>
              <a:rPr lang="en-US"/>
              <a:t>Click to edit Master text styles</a:t>
            </a:r>
          </a:p>
        </p:txBody>
      </p:sp>
      <p:sp>
        <p:nvSpPr>
          <p:cNvPr id="23" name="Content Placeholder 5">
            <a:extLst>
              <a:ext uri="{FF2B5EF4-FFF2-40B4-BE49-F238E27FC236}">
                <a16:creationId xmlns:a16="http://schemas.microsoft.com/office/drawing/2014/main" id="{88CC7C67-1BA6-42A6-B9D3-8EDF70A3DB3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341573" y="2427370"/>
            <a:ext cx="3508755" cy="3515555"/>
          </a:xfrm>
        </p:spPr>
        <p:txBody>
          <a:bodyPr>
            <a:noAutofit/>
          </a:bodyPr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C17092A6-D0E6-4EF2-B3B8-AE35438D4D77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139659" y="1731375"/>
            <a:ext cx="3566160" cy="535354"/>
          </a:xfrm>
        </p:spPr>
        <p:txBody>
          <a:bodyPr vert="horz" wrap="square" lIns="0" tIns="0" rIns="0" bIns="0" rtlCol="0" anchor="b">
            <a:noAutofit/>
          </a:bodyPr>
          <a:lstStyle>
            <a:lvl1pPr>
              <a:buNone/>
              <a:defRPr lang="en-US" sz="2000" b="0" cap="all" spc="200" baseline="0" dirty="0">
                <a:solidFill>
                  <a:schemeClr val="tx1"/>
                </a:solidFill>
              </a:defRPr>
            </a:lvl1pPr>
          </a:lstStyle>
          <a:p>
            <a:pPr marL="228600" lvl="0" indent="-228600"/>
            <a:r>
              <a:rPr lang="en-US" dirty="0"/>
              <a:t>Click to EDIT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4534254A-2561-400F-87CB-18A8D35381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139659" y="2427370"/>
            <a:ext cx="3508755" cy="3515555"/>
          </a:xfrm>
        </p:spPr>
        <p:txBody>
          <a:bodyPr>
            <a:noAutofit/>
          </a:bodyPr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BC074-1090-47AF-BDE8-3859BF574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6522F-D41A-4734-8BD1-BD6E5A37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4206-406C-42A3-BBD4-44C043180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2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949202B-67AE-417A-A336-DF5257FFD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508500"/>
            <a:ext cx="4500562" cy="1562959"/>
          </a:xfrm>
        </p:spPr>
        <p:txBody>
          <a:bodyPr wrap="square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786D546-2834-435F-950F-DCEFE654B3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776472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BD763BD-EAC5-4DB8-81AF-9743BB6A957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262411" y="4508500"/>
            <a:ext cx="6221412" cy="1563688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buNone/>
              <a:defRPr sz="1900"/>
            </a:lvl2pPr>
            <a:lvl3pPr>
              <a:buNone/>
              <a:defRPr sz="1900"/>
            </a:lvl3pPr>
            <a:lvl4pPr>
              <a:buNone/>
              <a:defRPr sz="1900"/>
            </a:lvl4pPr>
            <a:lvl5pPr>
              <a:buNone/>
              <a:defRPr sz="1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46AF837-10C6-44A5-B8D6-960A57487B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1225773" y="385222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4770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97246E34-E6EE-4BF3-A0D3-A20868B5A5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0863" y="549275"/>
            <a:ext cx="5437187" cy="2986234"/>
          </a:xfrm>
        </p:spPr>
        <p:txBody>
          <a:bodyPr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45BE5FFB-47D1-4474-B6CA-C3C936DF28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0863" y="3827610"/>
            <a:ext cx="5437187" cy="2265216"/>
          </a:xfrm>
        </p:spPr>
        <p:txBody>
          <a:bodyPr>
            <a:noAutofit/>
          </a:bodyPr>
          <a:lstStyle>
            <a:lvl1pPr>
              <a:buNone/>
              <a:defRPr sz="2400"/>
            </a:lvl1pPr>
          </a:lstStyle>
          <a:p>
            <a:r>
              <a:rPr lang="en-US">
                <a:solidFill>
                  <a:schemeClr val="tx1">
                    <a:alpha val="60000"/>
                  </a:schemeClr>
                </a:solidFill>
              </a:rPr>
              <a:t>Click to edit Master subtitle style</a:t>
            </a:r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40" name="Picture Placeholder 39">
            <a:extLst>
              <a:ext uri="{FF2B5EF4-FFF2-40B4-BE49-F238E27FC236}">
                <a16:creationId xmlns:a16="http://schemas.microsoft.com/office/drawing/2014/main" id="{008D9209-1A62-4AC3-BF92-94348A9BC06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56248" y="548640"/>
            <a:ext cx="5084064" cy="2880360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2" name="Picture Placeholder 41">
            <a:extLst>
              <a:ext uri="{FF2B5EF4-FFF2-40B4-BE49-F238E27FC236}">
                <a16:creationId xmlns:a16="http://schemas.microsoft.com/office/drawing/2014/main" id="{FADBFB6B-1787-4549-91B6-D748C66B13C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556248" y="3429000"/>
            <a:ext cx="5084064" cy="2880360"/>
          </a:xfrm>
          <a:solidFill>
            <a:schemeClr val="accent5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6966E3E-9B30-4375-AC9A-23256CC87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161347" y="125399"/>
            <a:ext cx="1404698" cy="1155641"/>
            <a:chOff x="11161347" y="125399"/>
            <a:chExt cx="1404698" cy="1155641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4EBBC5A2-A37E-47DF-9230-9A75067F1883}"/>
                </a:ext>
              </a:extLst>
            </p:cNvPr>
            <p:cNvSpPr>
              <a:spLocks noChangeAspect="1"/>
            </p:cNvSpPr>
            <p:nvPr/>
          </p:nvSpPr>
          <p:spPr>
            <a:xfrm rot="18900000">
              <a:off x="11161347" y="125399"/>
              <a:ext cx="1341675" cy="926985"/>
            </a:xfrm>
            <a:custGeom>
              <a:avLst/>
              <a:gdLst>
                <a:gd name="connsiteX0" fmla="*/ 1049126 w 1341675"/>
                <a:gd name="connsiteY0" fmla="*/ 8962 h 926985"/>
                <a:gd name="connsiteX1" fmla="*/ 1341675 w 1341675"/>
                <a:gd name="connsiteY1" fmla="*/ 301511 h 926985"/>
                <a:gd name="connsiteX2" fmla="*/ 1130649 w 1341675"/>
                <a:gd name="connsiteY2" fmla="*/ 512537 h 926985"/>
                <a:gd name="connsiteX3" fmla="*/ 1107397 w 1341675"/>
                <a:gd name="connsiteY3" fmla="*/ 499917 h 926985"/>
                <a:gd name="connsiteX4" fmla="*/ 926985 w 1341675"/>
                <a:gd name="connsiteY4" fmla="*/ 463493 h 926985"/>
                <a:gd name="connsiteX5" fmla="*/ 463493 w 1341675"/>
                <a:gd name="connsiteY5" fmla="*/ 926985 h 926985"/>
                <a:gd name="connsiteX6" fmla="*/ 0 w 1341675"/>
                <a:gd name="connsiteY6" fmla="*/ 926985 h 926985"/>
                <a:gd name="connsiteX7" fmla="*/ 926985 w 1341675"/>
                <a:gd name="connsiteY7" fmla="*/ 0 h 926985"/>
                <a:gd name="connsiteX8" fmla="*/ 1021763 w 1341675"/>
                <a:gd name="connsiteY8" fmla="*/ 4786 h 926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1675" h="926985">
                  <a:moveTo>
                    <a:pt x="1049126" y="8962"/>
                  </a:moveTo>
                  <a:lnTo>
                    <a:pt x="1341675" y="301511"/>
                  </a:lnTo>
                  <a:lnTo>
                    <a:pt x="1130649" y="512537"/>
                  </a:lnTo>
                  <a:lnTo>
                    <a:pt x="1107397" y="499917"/>
                  </a:lnTo>
                  <a:cubicBezTo>
                    <a:pt x="1051945" y="476462"/>
                    <a:pt x="990979" y="463493"/>
                    <a:pt x="926985" y="463493"/>
                  </a:cubicBezTo>
                  <a:cubicBezTo>
                    <a:pt x="671005" y="463493"/>
                    <a:pt x="463493" y="671005"/>
                    <a:pt x="463493" y="926985"/>
                  </a:cubicBezTo>
                  <a:lnTo>
                    <a:pt x="0" y="926985"/>
                  </a:lnTo>
                  <a:cubicBezTo>
                    <a:pt x="0" y="415026"/>
                    <a:pt x="415025" y="0"/>
                    <a:pt x="926985" y="0"/>
                  </a:cubicBezTo>
                  <a:cubicBezTo>
                    <a:pt x="958982" y="0"/>
                    <a:pt x="990601" y="1621"/>
                    <a:pt x="1021763" y="478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54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1781B9A-C230-4FFC-90A8-E0571B1DEDA7}"/>
                </a:ext>
              </a:extLst>
            </p:cNvPr>
            <p:cNvSpPr/>
            <p:nvPr/>
          </p:nvSpPr>
          <p:spPr>
            <a:xfrm rot="2700000">
              <a:off x="11798454" y="994196"/>
              <a:ext cx="107098" cy="466589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innerShdw blurRad="63500" dist="2540000">
                <a:schemeClr val="accent1">
                  <a:lumMod val="40000"/>
                  <a:lumOff val="6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295925C-3570-40F1-B3CE-07D947ED4643}"/>
                </a:ext>
              </a:extLst>
            </p:cNvPr>
            <p:cNvSpPr>
              <a:spLocks noChangeAspect="1"/>
            </p:cNvSpPr>
            <p:nvPr/>
          </p:nvSpPr>
          <p:spPr>
            <a:xfrm rot="18900000">
              <a:off x="11228590" y="129580"/>
              <a:ext cx="1337455" cy="1042921"/>
            </a:xfrm>
            <a:custGeom>
              <a:avLst/>
              <a:gdLst>
                <a:gd name="connsiteX0" fmla="*/ 1084058 w 1337455"/>
                <a:gd name="connsiteY0" fmla="*/ 16081 h 1042921"/>
                <a:gd name="connsiteX1" fmla="*/ 1337455 w 1337455"/>
                <a:gd name="connsiteY1" fmla="*/ 269477 h 1042921"/>
                <a:gd name="connsiteX2" fmla="*/ 1060775 w 1337455"/>
                <a:gd name="connsiteY2" fmla="*/ 546158 h 1042921"/>
                <a:gd name="connsiteX3" fmla="*/ 1020394 w 1337455"/>
                <a:gd name="connsiteY3" fmla="*/ 532055 h 1042921"/>
                <a:gd name="connsiteX4" fmla="*/ 926985 w 1337455"/>
                <a:gd name="connsiteY4" fmla="*/ 521461 h 1042921"/>
                <a:gd name="connsiteX5" fmla="*/ 463492 w 1337455"/>
                <a:gd name="connsiteY5" fmla="*/ 1042921 h 1042921"/>
                <a:gd name="connsiteX6" fmla="*/ 0 w 1337455"/>
                <a:gd name="connsiteY6" fmla="*/ 1042921 h 1042921"/>
                <a:gd name="connsiteX7" fmla="*/ 926984 w 1337455"/>
                <a:gd name="connsiteY7" fmla="*/ 0 h 1042921"/>
                <a:gd name="connsiteX8" fmla="*/ 1021763 w 1337455"/>
                <a:gd name="connsiteY8" fmla="*/ 5384 h 1042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37455" h="1042921">
                  <a:moveTo>
                    <a:pt x="1084058" y="16081"/>
                  </a:moveTo>
                  <a:lnTo>
                    <a:pt x="1337455" y="269477"/>
                  </a:lnTo>
                  <a:lnTo>
                    <a:pt x="1060775" y="546158"/>
                  </a:lnTo>
                  <a:lnTo>
                    <a:pt x="1020394" y="532055"/>
                  </a:lnTo>
                  <a:cubicBezTo>
                    <a:pt x="990222" y="525109"/>
                    <a:pt x="958982" y="521461"/>
                    <a:pt x="926985" y="521461"/>
                  </a:cubicBezTo>
                  <a:cubicBezTo>
                    <a:pt x="671005" y="521461"/>
                    <a:pt x="463493" y="754927"/>
                    <a:pt x="463492" y="1042921"/>
                  </a:cubicBezTo>
                  <a:lnTo>
                    <a:pt x="0" y="1042921"/>
                  </a:lnTo>
                  <a:cubicBezTo>
                    <a:pt x="0" y="466932"/>
                    <a:pt x="415025" y="0"/>
                    <a:pt x="926984" y="0"/>
                  </a:cubicBezTo>
                  <a:cubicBezTo>
                    <a:pt x="958982" y="0"/>
                    <a:pt x="990600" y="1824"/>
                    <a:pt x="1021763" y="5384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94664AE-6DC5-428F-9AC4-5A8F67571F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94036" y="5610392"/>
            <a:ext cx="667802" cy="631474"/>
            <a:chOff x="10478914" y="1506691"/>
            <a:chExt cx="667802" cy="63147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8288F304-7DF7-42FB-BD6F-D575128A1DDE}"/>
                </a:ext>
              </a:extLst>
            </p:cNvPr>
            <p:cNvSpPr>
              <a:spLocks noChangeAspect="1"/>
            </p:cNvSpPr>
            <p:nvPr/>
          </p:nvSpPr>
          <p:spPr>
            <a:xfrm rot="8100000">
              <a:off x="10606715" y="1506691"/>
              <a:ext cx="540001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80000"/>
                    <a:lumOff val="20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101600" dist="50800" dir="732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104835D9-7DE9-4DDD-A6C2-1C526822700A}"/>
                </a:ext>
              </a:extLst>
            </p:cNvPr>
            <p:cNvSpPr/>
            <p:nvPr/>
          </p:nvSpPr>
          <p:spPr>
            <a:xfrm rot="13500000">
              <a:off x="10613915" y="1424627"/>
              <a:ext cx="270000" cy="540001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7D2D6F-49E8-4217-A908-2D9E43583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1C4440-6B8D-4A24-A807-8B1302A3D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CFE189-E20B-4108-B290-244424336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3C43C1C-00B3-40E0-B073-B8C56206D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5303845" y="5427212"/>
            <a:ext cx="1080000" cy="108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254000" dist="127000" dir="2700000">
              <a:schemeClr val="accent1">
                <a:lumMod val="60000"/>
                <a:lumOff val="40000"/>
                <a:alpha val="4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3191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77394-0A20-4CF6-9066-CFC2C1C9D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9149" y="389840"/>
            <a:ext cx="8281987" cy="2954655"/>
          </a:xfrm>
        </p:spPr>
        <p:txBody>
          <a:bodyPr anchor="t" anchorCtr="0">
            <a:noAutofit/>
          </a:bodyPr>
          <a:lstStyle>
            <a:lvl1pPr algn="l">
              <a:lnSpc>
                <a:spcPct val="100000"/>
              </a:lnSpc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10971F-8922-4B23-9C80-0643D7E350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59149" y="3536951"/>
            <a:ext cx="8281989" cy="2555874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tx1">
                    <a:alpha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BC074-1090-47AF-BDE8-3859BF574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6522F-D41A-4734-8BD1-BD6E5A37D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4206-406C-42A3-BBD4-44C043180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2184FF4-7029-4ED7-813A-192E60608764}"/>
              </a:ext>
            </a:extLst>
          </p:cNvPr>
          <p:cNvSpPr>
            <a:spLocks noChangeAspect="1"/>
          </p:cNvSpPr>
          <p:nvPr/>
        </p:nvSpPr>
        <p:spPr>
          <a:xfrm rot="2700000">
            <a:off x="612445" y="481888"/>
            <a:ext cx="1080000" cy="1262947"/>
          </a:xfrm>
          <a:custGeom>
            <a:avLst/>
            <a:gdLst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0 w 1080000"/>
              <a:gd name="connsiteY9" fmla="*/ 931034 h 1262947"/>
              <a:gd name="connsiteX0" fmla="*/ 540000 w 1080000"/>
              <a:gd name="connsiteY0" fmla="*/ 0 h 1262947"/>
              <a:gd name="connsiteX1" fmla="*/ 1080000 w 1080000"/>
              <a:gd name="connsiteY1" fmla="*/ 931034 h 1262947"/>
              <a:gd name="connsiteX2" fmla="*/ 1064374 w 1080000"/>
              <a:gd name="connsiteY2" fmla="*/ 931034 h 1262947"/>
              <a:gd name="connsiteX3" fmla="*/ 1069029 w 1080000"/>
              <a:gd name="connsiteY3" fmla="*/ 938533 h 1262947"/>
              <a:gd name="connsiteX4" fmla="*/ 1080000 w 1080000"/>
              <a:gd name="connsiteY4" fmla="*/ 992947 h 1262947"/>
              <a:gd name="connsiteX5" fmla="*/ 540000 w 1080000"/>
              <a:gd name="connsiteY5" fmla="*/ 1262947 h 1262947"/>
              <a:gd name="connsiteX6" fmla="*/ 0 w 1080000"/>
              <a:gd name="connsiteY6" fmla="*/ 992947 h 1262947"/>
              <a:gd name="connsiteX7" fmla="*/ 10971 w 1080000"/>
              <a:gd name="connsiteY7" fmla="*/ 938533 h 1262947"/>
              <a:gd name="connsiteX8" fmla="*/ 15626 w 1080000"/>
              <a:gd name="connsiteY8" fmla="*/ 931034 h 1262947"/>
              <a:gd name="connsiteX9" fmla="*/ 540000 w 1080000"/>
              <a:gd name="connsiteY9" fmla="*/ 0 h 1262947"/>
              <a:gd name="connsiteX0" fmla="*/ 540000 w 1080000"/>
              <a:gd name="connsiteY0" fmla="*/ 0 h 1262947"/>
              <a:gd name="connsiteX1" fmla="*/ 1064374 w 1080000"/>
              <a:gd name="connsiteY1" fmla="*/ 931034 h 1262947"/>
              <a:gd name="connsiteX2" fmla="*/ 1069029 w 1080000"/>
              <a:gd name="connsiteY2" fmla="*/ 938533 h 1262947"/>
              <a:gd name="connsiteX3" fmla="*/ 1080000 w 1080000"/>
              <a:gd name="connsiteY3" fmla="*/ 992947 h 1262947"/>
              <a:gd name="connsiteX4" fmla="*/ 540000 w 1080000"/>
              <a:gd name="connsiteY4" fmla="*/ 1262947 h 1262947"/>
              <a:gd name="connsiteX5" fmla="*/ 0 w 1080000"/>
              <a:gd name="connsiteY5" fmla="*/ 992947 h 1262947"/>
              <a:gd name="connsiteX6" fmla="*/ 10971 w 1080000"/>
              <a:gd name="connsiteY6" fmla="*/ 938533 h 1262947"/>
              <a:gd name="connsiteX7" fmla="*/ 15626 w 1080000"/>
              <a:gd name="connsiteY7" fmla="*/ 931034 h 1262947"/>
              <a:gd name="connsiteX8" fmla="*/ 540000 w 1080000"/>
              <a:gd name="connsiteY8" fmla="*/ 0 h 1262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0000" h="1262947">
                <a:moveTo>
                  <a:pt x="540000" y="0"/>
                </a:moveTo>
                <a:lnTo>
                  <a:pt x="1064374" y="931034"/>
                </a:lnTo>
                <a:lnTo>
                  <a:pt x="1069029" y="938533"/>
                </a:lnTo>
                <a:cubicBezTo>
                  <a:pt x="1076223" y="956109"/>
                  <a:pt x="1080000" y="974307"/>
                  <a:pt x="1080000" y="992947"/>
                </a:cubicBezTo>
                <a:cubicBezTo>
                  <a:pt x="1080000" y="1142064"/>
                  <a:pt x="838234" y="1262947"/>
                  <a:pt x="540000" y="1262947"/>
                </a:cubicBezTo>
                <a:cubicBezTo>
                  <a:pt x="241766" y="1262947"/>
                  <a:pt x="0" y="1142064"/>
                  <a:pt x="0" y="992947"/>
                </a:cubicBezTo>
                <a:cubicBezTo>
                  <a:pt x="0" y="974307"/>
                  <a:pt x="3778" y="956109"/>
                  <a:pt x="10971" y="938533"/>
                </a:cubicBezTo>
                <a:lnTo>
                  <a:pt x="15626" y="931034"/>
                </a:lnTo>
                <a:lnTo>
                  <a:pt x="540000" y="0"/>
                </a:lnTo>
                <a:close/>
              </a:path>
            </a:pathLst>
          </a:custGeom>
          <a:gradFill>
            <a:gsLst>
              <a:gs pos="60000">
                <a:schemeClr val="bg2">
                  <a:lumMod val="90000"/>
                  <a:lumOff val="10000"/>
                </a:schemeClr>
              </a:gs>
              <a:gs pos="30000">
                <a:schemeClr val="bg2">
                  <a:lumMod val="90000"/>
                  <a:lumOff val="10000"/>
                </a:schemeClr>
              </a:gs>
              <a:gs pos="40000">
                <a:schemeClr val="bg2">
                  <a:lumMod val="75000"/>
                  <a:lumOff val="25000"/>
                </a:schemeClr>
              </a:gs>
              <a:gs pos="100000">
                <a:schemeClr val="bg2"/>
              </a:gs>
            </a:gsLst>
            <a:lin ang="600000" scaled="0"/>
          </a:gradFill>
          <a:ln>
            <a:noFill/>
          </a:ln>
          <a:effectLst>
            <a:innerShdw blurRad="254000" dist="101600" dir="2700000">
              <a:schemeClr val="accent1">
                <a:lumMod val="60000"/>
                <a:lumOff val="40000"/>
                <a:alpha val="4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AA7AB09-557C-41AD-9113-FF9F68FA1035}"/>
              </a:ext>
            </a:extLst>
          </p:cNvPr>
          <p:cNvSpPr/>
          <p:nvPr/>
        </p:nvSpPr>
        <p:spPr>
          <a:xfrm rot="8100000">
            <a:off x="626845" y="828962"/>
            <a:ext cx="540000" cy="1080000"/>
          </a:xfrm>
          <a:prstGeom prst="ellipse">
            <a:avLst/>
          </a:prstGeom>
          <a:gradFill>
            <a:gsLst>
              <a:gs pos="100000">
                <a:schemeClr val="bg2">
                  <a:lumMod val="90000"/>
                  <a:lumOff val="10000"/>
                </a:schemeClr>
              </a:gs>
              <a:gs pos="50000">
                <a:schemeClr val="bg2">
                  <a:lumMod val="95000"/>
                  <a:lumOff val="5000"/>
                </a:schemeClr>
              </a:gs>
            </a:gsLst>
            <a:lin ang="5400000" scaled="0"/>
          </a:gradFill>
          <a:ln>
            <a:noFill/>
          </a:ln>
          <a:effectLst>
            <a:innerShdw blurRad="1270000" dist="2540000">
              <a:schemeClr val="accent1">
                <a:lumMod val="60000"/>
                <a:lumOff val="40000"/>
                <a:alpha val="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EF99ECAA-1F11-4937-BBA6-51935AB44C9D}"/>
              </a:ext>
            </a:extLst>
          </p:cNvPr>
          <p:cNvSpPr>
            <a:spLocks noChangeAspect="1"/>
          </p:cNvSpPr>
          <p:nvPr/>
        </p:nvSpPr>
        <p:spPr>
          <a:xfrm>
            <a:off x="1800802" y="247285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9DE9FAB-6BBA-4CFE-B67D-77B47F01ECA4}"/>
              </a:ext>
            </a:extLst>
          </p:cNvPr>
          <p:cNvGrpSpPr/>
          <p:nvPr/>
        </p:nvGrpSpPr>
        <p:grpSpPr>
          <a:xfrm>
            <a:off x="1329952" y="4524379"/>
            <a:ext cx="1980001" cy="1363916"/>
            <a:chOff x="4879602" y="3781429"/>
            <a:chExt cx="1980001" cy="1363916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9FAC916-D9BB-4794-81B4-7C47C67E850D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5005634" y="4191206"/>
              <a:ext cx="1853969" cy="926985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>
              <a:innerShdw blurRad="254000" dist="50800" dir="16200000">
                <a:schemeClr val="accent1">
                  <a:lumMod val="40000"/>
                  <a:lumOff val="6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5CA2231-7A65-4D16-8400-A210CC41DB73}"/>
                </a:ext>
              </a:extLst>
            </p:cNvPr>
            <p:cNvSpPr>
              <a:spLocks noChangeAspect="1"/>
            </p:cNvSpPr>
            <p:nvPr/>
          </p:nvSpPr>
          <p:spPr>
            <a:xfrm rot="18900000" flipV="1">
              <a:off x="4957101" y="4052255"/>
              <a:ext cx="1853969" cy="1093090"/>
            </a:xfrm>
            <a:custGeom>
              <a:avLst/>
              <a:gdLst>
                <a:gd name="connsiteX0" fmla="*/ 1329373 w 2658746"/>
                <a:gd name="connsiteY0" fmla="*/ 0 h 1329373"/>
                <a:gd name="connsiteX1" fmla="*/ 2658746 w 2658746"/>
                <a:gd name="connsiteY1" fmla="*/ 1329373 h 1329373"/>
                <a:gd name="connsiteX2" fmla="*/ 1994059 w 2658746"/>
                <a:gd name="connsiteY2" fmla="*/ 1329373 h 1329373"/>
                <a:gd name="connsiteX3" fmla="*/ 1329373 w 2658746"/>
                <a:gd name="connsiteY3" fmla="*/ 664687 h 1329373"/>
                <a:gd name="connsiteX4" fmla="*/ 664687 w 2658746"/>
                <a:gd name="connsiteY4" fmla="*/ 1329373 h 1329373"/>
                <a:gd name="connsiteX5" fmla="*/ 0 w 2658746"/>
                <a:gd name="connsiteY5" fmla="*/ 1329373 h 1329373"/>
                <a:gd name="connsiteX6" fmla="*/ 1329373 w 2658746"/>
                <a:gd name="connsiteY6" fmla="*/ 0 h 1329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58746" h="1329373">
                  <a:moveTo>
                    <a:pt x="1329373" y="0"/>
                  </a:moveTo>
                  <a:cubicBezTo>
                    <a:pt x="2063565" y="0"/>
                    <a:pt x="2658746" y="595181"/>
                    <a:pt x="2658746" y="1329373"/>
                  </a:cubicBezTo>
                  <a:lnTo>
                    <a:pt x="1994059" y="1329373"/>
                  </a:lnTo>
                  <a:cubicBezTo>
                    <a:pt x="1994059" y="962277"/>
                    <a:pt x="1696469" y="664687"/>
                    <a:pt x="1329373" y="664687"/>
                  </a:cubicBezTo>
                  <a:cubicBezTo>
                    <a:pt x="962277" y="664687"/>
                    <a:pt x="664687" y="962277"/>
                    <a:pt x="664687" y="1329373"/>
                  </a:cubicBezTo>
                  <a:lnTo>
                    <a:pt x="0" y="1329373"/>
                  </a:lnTo>
                  <a:cubicBezTo>
                    <a:pt x="0" y="595181"/>
                    <a:pt x="595181" y="0"/>
                    <a:pt x="1329373" y="0"/>
                  </a:cubicBezTo>
                  <a:close/>
                </a:path>
              </a:pathLst>
            </a:custGeom>
            <a:solidFill>
              <a:schemeClr val="bg2">
                <a:lumMod val="50000"/>
                <a:lumOff val="50000"/>
                <a:alpha val="40000"/>
              </a:schemeClr>
            </a:solidFill>
            <a:ln>
              <a:noFill/>
            </a:ln>
            <a:effectLst>
              <a:softEdge rad="190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B089C8C-B82B-4704-88E2-E857A5E21529}"/>
                </a:ext>
              </a:extLst>
            </p:cNvPr>
            <p:cNvSpPr/>
            <p:nvPr/>
          </p:nvSpPr>
          <p:spPr>
            <a:xfrm rot="13500000" flipV="1">
              <a:off x="6040374" y="3601683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34B90C8-5B4D-456E-AD99-80EF748FDD72}"/>
                </a:ext>
              </a:extLst>
            </p:cNvPr>
            <p:cNvSpPr/>
            <p:nvPr/>
          </p:nvSpPr>
          <p:spPr>
            <a:xfrm rot="13500000" flipV="1">
              <a:off x="5059348" y="4582709"/>
              <a:ext cx="107098" cy="466589"/>
            </a:xfrm>
            <a:prstGeom prst="ellipse">
              <a:avLst/>
            </a:prstGeom>
            <a:solidFill>
              <a:schemeClr val="bg2">
                <a:lumMod val="90000"/>
                <a:lumOff val="10000"/>
              </a:schemeClr>
            </a:solidFill>
            <a:ln>
              <a:noFill/>
            </a:ln>
            <a:effectLst>
              <a:innerShdw blurRad="635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123629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94729CA3-91C4-4A89-9448-A2F0E409177A}"/>
              </a:ext>
            </a:extLst>
          </p:cNvPr>
          <p:cNvSpPr>
            <a:spLocks noChangeAspect="1"/>
          </p:cNvSpPr>
          <p:nvPr/>
        </p:nvSpPr>
        <p:spPr>
          <a:xfrm>
            <a:off x="11069864" y="333375"/>
            <a:ext cx="360000" cy="360000"/>
          </a:xfrm>
          <a:prstGeom prst="ellipse">
            <a:avLst/>
          </a:prstGeom>
          <a:gradFill flip="none" rotWithShape="1">
            <a:gsLst>
              <a:gs pos="100000">
                <a:schemeClr val="bg2">
                  <a:lumMod val="50000"/>
                  <a:lumOff val="50000"/>
                </a:schemeClr>
              </a:gs>
              <a:gs pos="60000">
                <a:schemeClr val="bg2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>
            <a:innerShdw blurRad="127000" dist="63500" dir="2700000">
              <a:schemeClr val="accent1">
                <a:lumMod val="60000"/>
                <a:lumOff val="40000"/>
                <a:alpha val="20000"/>
              </a:schemeClr>
            </a:innerShd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68347B7-45FA-4A01-924D-DC385B720B3E}"/>
              </a:ext>
            </a:extLst>
          </p:cNvPr>
          <p:cNvGrpSpPr/>
          <p:nvPr/>
        </p:nvGrpSpPr>
        <p:grpSpPr>
          <a:xfrm>
            <a:off x="331786" y="5528198"/>
            <a:ext cx="631474" cy="667800"/>
            <a:chOff x="2994153" y="1378666"/>
            <a:chExt cx="631474" cy="6678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1167DA1-25D1-4E60-A62E-42B6F56A96E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3039890" y="1332929"/>
              <a:ext cx="540000" cy="631474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B7B7215-A661-477E-91D0-CDBE5564D2B9}"/>
                </a:ext>
              </a:extLst>
            </p:cNvPr>
            <p:cNvSpPr/>
            <p:nvPr/>
          </p:nvSpPr>
          <p:spPr>
            <a:xfrm rot="8100000">
              <a:off x="3047090" y="1506466"/>
              <a:ext cx="270000" cy="54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978E540-142B-4A82-9C3F-E61BC190A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4" cy="1332000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6BF36-D4F5-4363-B440-BDAE50BBD4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0862" y="2097175"/>
            <a:ext cx="5435600" cy="39956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362910-87AA-4E67-992D-8D4822FD8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5538" y="2097175"/>
            <a:ext cx="5435600" cy="39956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99A8AF-0998-4613-B1D8-C14ECBFFD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44EAA-B8A9-4428-A9DF-1174DA940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E5C381-C899-4BF9-B584-2D78074D1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1650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3325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78B0BE9-88B0-4883-9BA9-CD594C400EC1}"/>
              </a:ext>
            </a:extLst>
          </p:cNvPr>
          <p:cNvGrpSpPr/>
          <p:nvPr/>
        </p:nvGrpSpPr>
        <p:grpSpPr>
          <a:xfrm>
            <a:off x="4949631" y="5111861"/>
            <a:ext cx="1262947" cy="1335600"/>
            <a:chOff x="2678417" y="2427951"/>
            <a:chExt cx="1262947" cy="13356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59DCBF3-7AFA-4CD1-A918-BC6DDE674E6C}"/>
                </a:ext>
              </a:extLst>
            </p:cNvPr>
            <p:cNvSpPr>
              <a:spLocks noChangeAspect="1"/>
            </p:cNvSpPr>
            <p:nvPr/>
          </p:nvSpPr>
          <p:spPr>
            <a:xfrm rot="2700000">
              <a:off x="2769891" y="2336477"/>
              <a:ext cx="1080000" cy="1262947"/>
            </a:xfrm>
            <a:custGeom>
              <a:avLst/>
              <a:gdLst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0 w 1080000"/>
                <a:gd name="connsiteY9" fmla="*/ 931034 h 1262947"/>
                <a:gd name="connsiteX0" fmla="*/ 540000 w 1080000"/>
                <a:gd name="connsiteY0" fmla="*/ 0 h 1262947"/>
                <a:gd name="connsiteX1" fmla="*/ 1080000 w 1080000"/>
                <a:gd name="connsiteY1" fmla="*/ 931034 h 1262947"/>
                <a:gd name="connsiteX2" fmla="*/ 1064374 w 1080000"/>
                <a:gd name="connsiteY2" fmla="*/ 931034 h 1262947"/>
                <a:gd name="connsiteX3" fmla="*/ 1069029 w 1080000"/>
                <a:gd name="connsiteY3" fmla="*/ 938533 h 1262947"/>
                <a:gd name="connsiteX4" fmla="*/ 1080000 w 1080000"/>
                <a:gd name="connsiteY4" fmla="*/ 992947 h 1262947"/>
                <a:gd name="connsiteX5" fmla="*/ 540000 w 1080000"/>
                <a:gd name="connsiteY5" fmla="*/ 1262947 h 1262947"/>
                <a:gd name="connsiteX6" fmla="*/ 0 w 1080000"/>
                <a:gd name="connsiteY6" fmla="*/ 992947 h 1262947"/>
                <a:gd name="connsiteX7" fmla="*/ 10971 w 1080000"/>
                <a:gd name="connsiteY7" fmla="*/ 938533 h 1262947"/>
                <a:gd name="connsiteX8" fmla="*/ 15626 w 1080000"/>
                <a:gd name="connsiteY8" fmla="*/ 931034 h 1262947"/>
                <a:gd name="connsiteX9" fmla="*/ 540000 w 1080000"/>
                <a:gd name="connsiteY9" fmla="*/ 0 h 1262947"/>
                <a:gd name="connsiteX0" fmla="*/ 540000 w 1080000"/>
                <a:gd name="connsiteY0" fmla="*/ 0 h 1262947"/>
                <a:gd name="connsiteX1" fmla="*/ 1064374 w 1080000"/>
                <a:gd name="connsiteY1" fmla="*/ 931034 h 1262947"/>
                <a:gd name="connsiteX2" fmla="*/ 1069029 w 1080000"/>
                <a:gd name="connsiteY2" fmla="*/ 938533 h 1262947"/>
                <a:gd name="connsiteX3" fmla="*/ 1080000 w 1080000"/>
                <a:gd name="connsiteY3" fmla="*/ 992947 h 1262947"/>
                <a:gd name="connsiteX4" fmla="*/ 540000 w 1080000"/>
                <a:gd name="connsiteY4" fmla="*/ 1262947 h 1262947"/>
                <a:gd name="connsiteX5" fmla="*/ 0 w 1080000"/>
                <a:gd name="connsiteY5" fmla="*/ 992947 h 1262947"/>
                <a:gd name="connsiteX6" fmla="*/ 10971 w 1080000"/>
                <a:gd name="connsiteY6" fmla="*/ 938533 h 1262947"/>
                <a:gd name="connsiteX7" fmla="*/ 15626 w 1080000"/>
                <a:gd name="connsiteY7" fmla="*/ 931034 h 1262947"/>
                <a:gd name="connsiteX8" fmla="*/ 540000 w 1080000"/>
                <a:gd name="connsiteY8" fmla="*/ 0 h 1262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0000" h="1262947">
                  <a:moveTo>
                    <a:pt x="540000" y="0"/>
                  </a:moveTo>
                  <a:lnTo>
                    <a:pt x="1064374" y="931034"/>
                  </a:lnTo>
                  <a:lnTo>
                    <a:pt x="1069029" y="938533"/>
                  </a:lnTo>
                  <a:cubicBezTo>
                    <a:pt x="1076223" y="956109"/>
                    <a:pt x="1080000" y="974307"/>
                    <a:pt x="1080000" y="992947"/>
                  </a:cubicBezTo>
                  <a:cubicBezTo>
                    <a:pt x="1080000" y="1142064"/>
                    <a:pt x="838234" y="1262947"/>
                    <a:pt x="540000" y="1262947"/>
                  </a:cubicBezTo>
                  <a:cubicBezTo>
                    <a:pt x="241766" y="1262947"/>
                    <a:pt x="0" y="1142064"/>
                    <a:pt x="0" y="992947"/>
                  </a:cubicBezTo>
                  <a:cubicBezTo>
                    <a:pt x="0" y="974307"/>
                    <a:pt x="3778" y="956109"/>
                    <a:pt x="10971" y="938533"/>
                  </a:cubicBezTo>
                  <a:lnTo>
                    <a:pt x="15626" y="931034"/>
                  </a:lnTo>
                  <a:lnTo>
                    <a:pt x="540000" y="0"/>
                  </a:lnTo>
                  <a:close/>
                </a:path>
              </a:pathLst>
            </a:custGeom>
            <a:gradFill>
              <a:gsLst>
                <a:gs pos="60000">
                  <a:schemeClr val="bg2">
                    <a:lumMod val="90000"/>
                    <a:lumOff val="10000"/>
                  </a:schemeClr>
                </a:gs>
                <a:gs pos="30000">
                  <a:schemeClr val="bg2">
                    <a:lumMod val="90000"/>
                    <a:lumOff val="10000"/>
                  </a:schemeClr>
                </a:gs>
                <a:gs pos="40000">
                  <a:schemeClr val="bg2">
                    <a:lumMod val="75000"/>
                    <a:lumOff val="25000"/>
                  </a:schemeClr>
                </a:gs>
                <a:gs pos="100000">
                  <a:schemeClr val="bg2"/>
                </a:gs>
              </a:gsLst>
              <a:lin ang="600000" scaled="0"/>
            </a:gradFill>
            <a:ln>
              <a:noFill/>
            </a:ln>
            <a:effectLst>
              <a:innerShdw blurRad="254000" dist="101600" dir="2700000">
                <a:schemeClr val="accent1">
                  <a:lumMod val="60000"/>
                  <a:lumOff val="40000"/>
                  <a:alpha val="4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6964A02-96E1-4654-9187-DDDE7409F75B}"/>
                </a:ext>
              </a:extLst>
            </p:cNvPr>
            <p:cNvSpPr/>
            <p:nvPr/>
          </p:nvSpPr>
          <p:spPr>
            <a:xfrm rot="8100000">
              <a:off x="2784291" y="2683551"/>
              <a:ext cx="540000" cy="1080000"/>
            </a:xfrm>
            <a:prstGeom prst="ellipse">
              <a:avLst/>
            </a:prstGeom>
            <a:gradFill>
              <a:gsLst>
                <a:gs pos="100000">
                  <a:schemeClr val="bg2">
                    <a:lumMod val="90000"/>
                    <a:lumOff val="10000"/>
                  </a:schemeClr>
                </a:gs>
                <a:gs pos="50000">
                  <a:schemeClr val="bg2">
                    <a:lumMod val="95000"/>
                    <a:lumOff val="500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1270000" dist="2540000">
                <a:schemeClr val="accent1">
                  <a:lumMod val="60000"/>
                  <a:lumOff val="40000"/>
                  <a:alpha val="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3FF76C-A012-4CDA-8AE7-E94139557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49275"/>
            <a:ext cx="11090275" cy="984885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A4C80-DC38-4641-924F-90D6078CF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5775" y="1750060"/>
            <a:ext cx="7345362" cy="4342765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C42771-D3A7-4072-85DC-B7C5E530E8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1750060"/>
            <a:ext cx="3565525" cy="434276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D47AB1-6EB5-4E2C-B4A7-42DC643E9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US"/>
              <a:t>Tuesday, February 2, 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A9D15F-B6ED-46E1-9840-0B625880E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AEB023-7A5E-4087-B75E-A38A80EE5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DBA1B0FB-D917-4C8C-928F-313BD683B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562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028302-E866-455D-8898-536230275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550800"/>
            <a:ext cx="11090275" cy="133305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lvl="0">
              <a:lnSpc>
                <a:spcPct val="100000"/>
              </a:lnSpc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94E72B-F0CF-4BC4-B509-A1C4508BE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3" y="2113862"/>
            <a:ext cx="11091600" cy="397896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ACE49D-C22F-4540-AC09-E421D2A2ED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863" y="6507212"/>
            <a:ext cx="26289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>
                    <a:lumMod val="65000"/>
                    <a:alpha val="80000"/>
                  </a:schemeClr>
                </a:solidFill>
              </a:defRPr>
            </a:lvl1pPr>
          </a:lstStyle>
          <a:p>
            <a:r>
              <a:rPr lang="en-US"/>
              <a:t>Tuesday, February 2, 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5C3BE-317E-49E8-82B5-C8A7EC9C8A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59150" y="6507212"/>
            <a:ext cx="637921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000">
                <a:solidFill>
                  <a:schemeClr val="tx1">
                    <a:lumMod val="65000"/>
                    <a:alpha val="80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574E12-6C16-431F-B2CE-E4B15916BA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48863" y="6507212"/>
            <a:ext cx="1692274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>
                    <a:lumMod val="65000"/>
                    <a:alpha val="80000"/>
                  </a:schemeClr>
                </a:solidFill>
              </a:defRPr>
            </a:lvl1pPr>
          </a:lstStyle>
          <a:p>
            <a:fld id="{DBA1B0FB-D917-4C8C-928F-313BD683BF3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2557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33" r:id="rId3"/>
    <p:sldLayoutId id="2147483687" r:id="rId4"/>
    <p:sldLayoutId id="2147483734" r:id="rId5"/>
    <p:sldLayoutId id="2147483686" r:id="rId6"/>
    <p:sldLayoutId id="2147483696" r:id="rId7"/>
    <p:sldLayoutId id="2147483707" r:id="rId8"/>
    <p:sldLayoutId id="2147483689" r:id="rId9"/>
    <p:sldLayoutId id="2147483697" r:id="rId10"/>
    <p:sldLayoutId id="2147483731" r:id="rId11"/>
    <p:sldLayoutId id="2147483693" r:id="rId12"/>
    <p:sldLayoutId id="2147483685" r:id="rId13"/>
    <p:sldLayoutId id="2147483688" r:id="rId14"/>
    <p:sldLayoutId id="2147483691" r:id="rId15"/>
    <p:sldLayoutId id="2147483692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spcAft>
          <a:spcPts val="800"/>
        </a:spcAft>
        <a:buFont typeface="Arial" panose="020B0604020202020204" pitchFamily="34" charset="0"/>
        <a:buChar char="•"/>
        <a:defRPr sz="20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800"/>
        </a:spcAft>
        <a:buFont typeface="Arial" panose="020B0604020202020204" pitchFamily="34" charset="0"/>
        <a:buChar char="•"/>
        <a:defRPr sz="1400" kern="1200">
          <a:solidFill>
            <a:schemeClr val="tx1">
              <a:alpha val="6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2" pos="3840">
          <p15:clr>
            <a:srgbClr val="F26B43"/>
          </p15:clr>
        </p15:guide>
        <p15:guide id="33" orient="horz" pos="2160">
          <p15:clr>
            <a:srgbClr val="F26B43"/>
          </p15:clr>
        </p15:guide>
        <p15:guide id="34" pos="347">
          <p15:clr>
            <a:srgbClr val="F26B43"/>
          </p15:clr>
        </p15:guide>
        <p15:guide id="35" pos="7333">
          <p15:clr>
            <a:srgbClr val="F26B43"/>
          </p15:clr>
        </p15:guide>
        <p15:guide id="36" orient="horz" pos="346">
          <p15:clr>
            <a:srgbClr val="F26B43"/>
          </p15:clr>
        </p15:guide>
        <p15:guide id="37" orient="horz" pos="3974">
          <p15:clr>
            <a:srgbClr val="F26B43"/>
          </p15:clr>
        </p15:guide>
        <p15:guide id="38" pos="824">
          <p15:clr>
            <a:srgbClr val="A4A3A4"/>
          </p15:clr>
        </p15:guide>
        <p15:guide id="39" pos="937">
          <p15:clr>
            <a:srgbClr val="A4A3A4"/>
          </p15:clr>
        </p15:guide>
        <p15:guide id="40" pos="1413">
          <p15:clr>
            <a:srgbClr val="A4A3A4"/>
          </p15:clr>
        </p15:guide>
        <p15:guide id="41" pos="1527">
          <p15:clr>
            <a:srgbClr val="A4A3A4"/>
          </p15:clr>
        </p15:guide>
        <p15:guide id="42" pos="2003">
          <p15:clr>
            <a:srgbClr val="A4A3A4"/>
          </p15:clr>
        </p15:guide>
        <p15:guide id="43" pos="2116">
          <p15:clr>
            <a:srgbClr val="A4A3A4"/>
          </p15:clr>
        </p15:guide>
        <p15:guide id="44" pos="2593">
          <p15:clr>
            <a:srgbClr val="A4A3A4"/>
          </p15:clr>
        </p15:guide>
        <p15:guide id="45" pos="2706">
          <p15:clr>
            <a:srgbClr val="A4A3A4"/>
          </p15:clr>
        </p15:guide>
        <p15:guide id="46" pos="3182">
          <p15:clr>
            <a:srgbClr val="A4A3A4"/>
          </p15:clr>
        </p15:guide>
        <p15:guide id="47" pos="3318">
          <p15:clr>
            <a:srgbClr val="A4A3A4"/>
          </p15:clr>
        </p15:guide>
        <p15:guide id="48" pos="3772">
          <p15:clr>
            <a:srgbClr val="A4A3A4"/>
          </p15:clr>
        </p15:guide>
        <p15:guide id="49" pos="3908">
          <p15:clr>
            <a:srgbClr val="A4A3A4"/>
          </p15:clr>
        </p15:guide>
        <p15:guide id="50" pos="4362">
          <p15:clr>
            <a:srgbClr val="A4A3A4"/>
          </p15:clr>
        </p15:guide>
        <p15:guide id="51" pos="4498">
          <p15:clr>
            <a:srgbClr val="A4A3A4"/>
          </p15:clr>
        </p15:guide>
        <p15:guide id="52" pos="4951">
          <p15:clr>
            <a:srgbClr val="A4A3A4"/>
          </p15:clr>
        </p15:guide>
        <p15:guide id="53" pos="5087">
          <p15:clr>
            <a:srgbClr val="A4A3A4"/>
          </p15:clr>
        </p15:guide>
        <p15:guide id="54" pos="5541">
          <p15:clr>
            <a:srgbClr val="A4A3A4"/>
          </p15:clr>
        </p15:guide>
        <p15:guide id="55" pos="5677">
          <p15:clr>
            <a:srgbClr val="A4A3A4"/>
          </p15:clr>
        </p15:guide>
        <p15:guide id="56" pos="6153">
          <p15:clr>
            <a:srgbClr val="A4A3A4"/>
          </p15:clr>
        </p15:guide>
        <p15:guide id="57" pos="6267">
          <p15:clr>
            <a:srgbClr val="A4A3A4"/>
          </p15:clr>
        </p15:guide>
        <p15:guide id="58" pos="6743">
          <p15:clr>
            <a:srgbClr val="A4A3A4"/>
          </p15:clr>
        </p15:guide>
        <p15:guide id="59" pos="6856">
          <p15:clr>
            <a:srgbClr val="A4A3A4"/>
          </p15:clr>
        </p15:guide>
        <p15:guide id="60" orient="horz" pos="3838">
          <p15:clr>
            <a:srgbClr val="A4A3A4"/>
          </p15:clr>
        </p15:guide>
        <p15:guide id="61" orient="horz" pos="2092">
          <p15:clr>
            <a:srgbClr val="A4A3A4"/>
          </p15:clr>
        </p15:guide>
        <p15:guide id="62" orient="horz" pos="2228">
          <p15:clr>
            <a:srgbClr val="A4A3A4"/>
          </p15:clr>
        </p15:guide>
        <p15:guide id="63" orient="horz" pos="845">
          <p15:clr>
            <a:srgbClr val="A4A3A4"/>
          </p15:clr>
        </p15:guide>
        <p15:guide id="64" orient="horz" pos="958">
          <p15:clr>
            <a:srgbClr val="A4A3A4"/>
          </p15:clr>
        </p15:guide>
        <p15:guide id="65" orient="horz" pos="1480">
          <p15:clr>
            <a:srgbClr val="A4A3A4"/>
          </p15:clr>
        </p15:guide>
        <p15:guide id="66" orient="horz" pos="1593">
          <p15:clr>
            <a:srgbClr val="A4A3A4"/>
          </p15:clr>
        </p15:guide>
        <p15:guide id="67" orient="horz" pos="2727">
          <p15:clr>
            <a:srgbClr val="A4A3A4"/>
          </p15:clr>
        </p15:guide>
        <p15:guide id="68" orient="horz" pos="2840">
          <p15:clr>
            <a:srgbClr val="A4A3A4"/>
          </p15:clr>
        </p15:guide>
        <p15:guide id="69" orient="horz" pos="3339">
          <p15:clr>
            <a:srgbClr val="A4A3A4"/>
          </p15:clr>
        </p15:guide>
        <p15:guide id="70" orient="horz" pos="3475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1202D-3FA7-F444-4B3E-A541B96626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Master n8n and WordPress Integration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120AC2-46A7-A6FD-056C-4EACEE63E3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/>
              <a:t>Module3  -  n8n Advanced (Monitor Sales)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2000" kern="12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dirty="0"/>
          </a:p>
          <a:p>
            <a:endParaRPr lang="en-CA" dirty="0"/>
          </a:p>
        </p:txBody>
      </p:sp>
      <p:pic>
        <p:nvPicPr>
          <p:cNvPr id="9" name="Picture Placeholder 8" descr="A robot holding a tablet&#10;&#10;AI-generated content may be incorrect.">
            <a:extLst>
              <a:ext uri="{FF2B5EF4-FFF2-40B4-BE49-F238E27FC236}">
                <a16:creationId xmlns:a16="http://schemas.microsoft.com/office/drawing/2014/main" id="{5BD3EC73-EDEF-FBEB-04AC-B2ED571E23E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9523" r="195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227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753"/>
    </mc:Choice>
    <mc:Fallback xmlns="">
      <p:transition spd="slow" advTm="12753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C5960-9B9A-157F-FEAD-88BCE9BEF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200" y="196900"/>
            <a:ext cx="11091600" cy="1332000"/>
          </a:xfrm>
        </p:spPr>
        <p:txBody>
          <a:bodyPr/>
          <a:lstStyle/>
          <a:p>
            <a:r>
              <a:rPr lang="en-CA" dirty="0"/>
              <a:t>Course Content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D433AF34-0625-D521-6078-00F53473401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70237" y="1039380"/>
          <a:ext cx="11051526" cy="534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6431">
                  <a:extLst>
                    <a:ext uri="{9D8B030D-6E8A-4147-A177-3AD203B41FA5}">
                      <a16:colId xmlns:a16="http://schemas.microsoft.com/office/drawing/2014/main" val="540195856"/>
                    </a:ext>
                  </a:extLst>
                </a:gridCol>
                <a:gridCol w="5822302">
                  <a:extLst>
                    <a:ext uri="{9D8B030D-6E8A-4147-A177-3AD203B41FA5}">
                      <a16:colId xmlns:a16="http://schemas.microsoft.com/office/drawing/2014/main" val="1332766592"/>
                    </a:ext>
                  </a:extLst>
                </a:gridCol>
                <a:gridCol w="3672793">
                  <a:extLst>
                    <a:ext uri="{9D8B030D-6E8A-4147-A177-3AD203B41FA5}">
                      <a16:colId xmlns:a16="http://schemas.microsoft.com/office/drawing/2014/main" val="4188380225"/>
                    </a:ext>
                  </a:extLst>
                </a:gridCol>
              </a:tblGrid>
              <a:tr h="438561">
                <a:tc>
                  <a:txBody>
                    <a:bodyPr/>
                    <a:lstStyle/>
                    <a:p>
                      <a:r>
                        <a:rPr lang="en-CA" dirty="0"/>
                        <a:t>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Activities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844774"/>
                  </a:ext>
                </a:extLst>
              </a:tr>
              <a:tr h="1080424">
                <a:tc>
                  <a:txBody>
                    <a:bodyPr/>
                    <a:lstStyle/>
                    <a:p>
                      <a:r>
                        <a:rPr lang="en-CA" dirty="0"/>
                        <a:t>Week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Course Outline</a:t>
                      </a:r>
                    </a:p>
                    <a:p>
                      <a:endParaRPr lang="en-CA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Module 1:  </a:t>
                      </a:r>
                      <a:r>
                        <a:rPr lang="en-C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WordPress (Create a Business Site)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Hands-on Exercises</a:t>
                      </a:r>
                    </a:p>
                    <a:p>
                      <a:r>
                        <a:rPr lang="en-CA" dirty="0"/>
                        <a:t>Open discussion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348846"/>
                  </a:ext>
                </a:extLst>
              </a:tr>
              <a:tr h="759208">
                <a:tc>
                  <a:txBody>
                    <a:bodyPr/>
                    <a:lstStyle/>
                    <a:p>
                      <a:r>
                        <a:rPr lang="en-CA" dirty="0"/>
                        <a:t>Week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Module 2: </a:t>
                      </a:r>
                      <a:r>
                        <a:rPr lang="en-CA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Introduction to n8n (Create the Products)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Hands-on Exercises</a:t>
                      </a:r>
                    </a:p>
                    <a:p>
                      <a:r>
                        <a:rPr lang="en-CA" dirty="0"/>
                        <a:t>Open discussion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398352"/>
                  </a:ext>
                </a:extLst>
              </a:tr>
              <a:tr h="661280">
                <a:tc>
                  <a:txBody>
                    <a:bodyPr/>
                    <a:lstStyle/>
                    <a:p>
                      <a:r>
                        <a:rPr lang="en-CA" dirty="0"/>
                        <a:t>Week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Module 3 n8n – Advanced (Monitor Sales)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Hands-on Exercises</a:t>
                      </a:r>
                    </a:p>
                    <a:p>
                      <a:r>
                        <a:rPr lang="en-CA" dirty="0"/>
                        <a:t>Open discussion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465223"/>
                  </a:ext>
                </a:extLst>
              </a:tr>
              <a:tr h="857791">
                <a:tc>
                  <a:txBody>
                    <a:bodyPr/>
                    <a:lstStyle/>
                    <a:p>
                      <a:r>
                        <a:rPr lang="en-CA" dirty="0"/>
                        <a:t>Weed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Module 4 </a:t>
                      </a:r>
                      <a:r>
                        <a:rPr lang="en-CA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8n8 – Fix Bugs / Maintenance (Improve the Products)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Hands-on Exercises</a:t>
                      </a:r>
                    </a:p>
                    <a:p>
                      <a:r>
                        <a:rPr lang="en-CA" dirty="0"/>
                        <a:t>Open discussion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359537"/>
                  </a:ext>
                </a:extLst>
              </a:tr>
              <a:tr h="1080424">
                <a:tc>
                  <a:txBody>
                    <a:bodyPr/>
                    <a:lstStyle/>
                    <a:p>
                      <a:r>
                        <a:rPr lang="en-CA" dirty="0"/>
                        <a:t>Week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Module 5 </a:t>
                      </a:r>
                      <a:r>
                        <a:rPr lang="en-CA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Creating a Video (Marketing Campaign)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/>
                        <a:t>Module </a:t>
                      </a:r>
                      <a:r>
                        <a:rPr lang="en-CA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 Overview and Conclusion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CA" sz="1800" kern="1200" dirty="0">
                        <a:solidFill>
                          <a:schemeClr val="dk1"/>
                        </a:solidFill>
                        <a:highlight>
                          <a:srgbClr val="FFFF00"/>
                        </a:highlight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/>
                        <a:t>Hands-on Exercises</a:t>
                      </a:r>
                    </a:p>
                    <a:p>
                      <a:r>
                        <a:rPr lang="en-CA" dirty="0"/>
                        <a:t>Open discussion</a:t>
                      </a:r>
                    </a:p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5203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7257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692"/>
    </mc:Choice>
    <mc:Fallback xmlns="">
      <p:transition spd="slow" advTm="53692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14E68-5977-4291-863B-E0E37C251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200" y="232871"/>
            <a:ext cx="11091600" cy="1332000"/>
          </a:xfrm>
        </p:spPr>
        <p:txBody>
          <a:bodyPr/>
          <a:lstStyle/>
          <a:p>
            <a:r>
              <a:rPr lang="en-CA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31CA7A-1D68-5E8C-C700-83AB02AB0C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538" y="1215275"/>
            <a:ext cx="5546462" cy="3979625"/>
          </a:xfrm>
        </p:spPr>
        <p:txBody>
          <a:bodyPr/>
          <a:lstStyle/>
          <a:p>
            <a:pPr>
              <a:lnSpc>
                <a:spcPct val="115000"/>
              </a:lnSpc>
            </a:pPr>
            <a:r>
              <a:rPr lang="en-CA" b="1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Set Up the Trigger: WooCommerce Plugin</a:t>
            </a:r>
          </a:p>
          <a:p>
            <a:pPr>
              <a:lnSpc>
                <a:spcPct val="115000"/>
              </a:lnSpc>
            </a:pPr>
            <a:r>
              <a:rPr lang="en-CA" b="1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Determine Which Product Was Purchased</a:t>
            </a:r>
          </a:p>
          <a:p>
            <a:pPr>
              <a:lnSpc>
                <a:spcPct val="115000"/>
              </a:lnSpc>
            </a:pPr>
            <a:r>
              <a:rPr lang="en-CA" b="1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Find or Create a Row in the Google Sheet</a:t>
            </a:r>
            <a:endParaRPr lang="en-CA" b="1" dirty="0"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en-CA" b="1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Calculate the End Date</a:t>
            </a:r>
          </a:p>
          <a:p>
            <a:pPr>
              <a:lnSpc>
                <a:spcPct val="115000"/>
              </a:lnSpc>
            </a:pPr>
            <a:r>
              <a:rPr lang="en-CA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Determine if it is a new client or an existing client</a:t>
            </a:r>
          </a:p>
          <a:p>
            <a:pPr>
              <a:lnSpc>
                <a:spcPct val="115000"/>
              </a:lnSpc>
            </a:pPr>
            <a:r>
              <a:rPr lang="en-CA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If it is an existing client, check if the 7-day trial is over</a:t>
            </a:r>
          </a:p>
          <a:p>
            <a:pPr>
              <a:lnSpc>
                <a:spcPct val="115000"/>
              </a:lnSpc>
            </a:pPr>
            <a:r>
              <a:rPr lang="en-CA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</a:t>
            </a:r>
            <a:r>
              <a:rPr lang="en-CA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ake action to create the new client or respond to an existing client</a:t>
            </a:r>
            <a:endParaRPr lang="en-CA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endParaRPr lang="en-CA" kern="100" dirty="0"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F408EC-A042-8CE0-8167-E148BF6E1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A1B0FB-D917-4C8C-928F-313BD683BF39}" type="slidenum">
              <a:rPr lang="en-US" smtClean="0"/>
              <a:t>3</a:t>
            </a:fld>
            <a:endParaRPr lang="en-US"/>
          </a:p>
        </p:txBody>
      </p:sp>
      <p:pic>
        <p:nvPicPr>
          <p:cNvPr id="10" name="Picture 9" descr="A person holding a tablet">
            <a:extLst>
              <a:ext uri="{FF2B5EF4-FFF2-40B4-BE49-F238E27FC236}">
                <a16:creationId xmlns:a16="http://schemas.microsoft.com/office/drawing/2014/main" id="{CCD6FFE3-4393-61C7-547D-ECF8BB9C47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3937" y="1050320"/>
            <a:ext cx="5220636" cy="4309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134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661"/>
    </mc:Choice>
    <mc:Fallback xmlns="">
      <p:transition spd="slow" advTm="1566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CF961-556E-0A7B-5686-68D73A67B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Create a New Workflow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E7069B-732A-EE09-05AC-3DE9056B39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537" y="1439187"/>
            <a:ext cx="10582358" cy="3979625"/>
          </a:xfrm>
        </p:spPr>
        <p:txBody>
          <a:bodyPr/>
          <a:lstStyle/>
          <a:p>
            <a:r>
              <a:rPr lang="en-CA" sz="4000" dirty="0"/>
              <a:t>Name it:</a:t>
            </a:r>
            <a:r>
              <a:rPr lang="en-CA" sz="4000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 AI Newsfeed - Monitor Sales</a:t>
            </a:r>
            <a:endParaRPr lang="en-CA" sz="4000" dirty="0"/>
          </a:p>
        </p:txBody>
      </p:sp>
      <p:pic>
        <p:nvPicPr>
          <p:cNvPr id="5" name="Picture 4" descr="A newspaper on a table&#10;&#10;AI-generated content may be incorrect.">
            <a:extLst>
              <a:ext uri="{FF2B5EF4-FFF2-40B4-BE49-F238E27FC236}">
                <a16:creationId xmlns:a16="http://schemas.microsoft.com/office/drawing/2014/main" id="{27E47F74-EDDE-BC0C-5DBB-45D73CD0FE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8429" y="2338883"/>
            <a:ext cx="7387244" cy="4144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310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21B26-C16E-AF94-D797-200946766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F45E7D-84C4-9EB5-BBA0-5D5FC8B115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4" y="1259964"/>
            <a:ext cx="11090274" cy="3979625"/>
          </a:xfrm>
        </p:spPr>
        <p:txBody>
          <a:bodyPr/>
          <a:lstStyle/>
          <a:p>
            <a:r>
              <a:rPr lang="en-CA" dirty="0"/>
              <a:t>Use the CTR key and the mouse to move the Workflow in n8n</a:t>
            </a:r>
          </a:p>
          <a:p>
            <a:r>
              <a:rPr lang="en-CA" dirty="0"/>
              <a:t>You can add some Sticky Notes to organize your workflow. Search for it  by clicking the  + </a:t>
            </a:r>
          </a:p>
          <a:p>
            <a:r>
              <a:rPr lang="en-CA" dirty="0"/>
              <a:t>You can duplicate a node within a workflow or copy one or more nodes to a new workflow. </a:t>
            </a:r>
          </a:p>
          <a:p>
            <a:r>
              <a:rPr lang="en-CA" dirty="0"/>
              <a:t>Use the same URL for multiple registration workflows </a:t>
            </a:r>
          </a:p>
          <a:p>
            <a:r>
              <a:rPr lang="en-CA" dirty="0"/>
              <a:t>You can duplicate the entire Workflow, so you don’t start from scratch to create a registration module for a new product. Make sure to change all the field mapping and especially the Google Sheet name.</a:t>
            </a:r>
          </a:p>
          <a:p>
            <a:pPr marL="457200" lvl="1" indent="0">
              <a:buNone/>
            </a:pPr>
            <a:endParaRPr lang="en-CA" sz="1600" dirty="0"/>
          </a:p>
          <a:p>
            <a:endParaRPr lang="en-CA" dirty="0"/>
          </a:p>
          <a:p>
            <a:endParaRPr lang="en-CA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E7363A5-B741-8A9E-C6A9-FB5EC9D373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540" y="4397635"/>
            <a:ext cx="10936607" cy="265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2084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CEA3F-9364-BF6A-8BDC-9DE88D405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200" y="176463"/>
            <a:ext cx="11091600" cy="1332000"/>
          </a:xfrm>
        </p:spPr>
        <p:txBody>
          <a:bodyPr/>
          <a:lstStyle/>
          <a:p>
            <a:r>
              <a:rPr lang="en-CA" dirty="0"/>
              <a:t>Set up the Trigger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877F3D-C896-9664-D45C-C807FD1D4F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200" y="1115179"/>
            <a:ext cx="5962895" cy="3979625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CA" sz="18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 Set Up the Trigger: Webhook</a:t>
            </a:r>
            <a:endParaRPr lang="en-CA" sz="2400" b="1" kern="100" dirty="0"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en-CA" sz="24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2. The HTTP method is POST</a:t>
            </a:r>
          </a:p>
          <a:p>
            <a:pPr marL="0" lvl="0" indent="0">
              <a:lnSpc>
                <a:spcPct val="115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en-CA" sz="24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3. Copy the test URL </a:t>
            </a:r>
          </a:p>
          <a:p>
            <a:pPr marL="0" lvl="0" indent="0">
              <a:lnSpc>
                <a:spcPct val="115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en-CA" sz="24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 In the WordPress Dashboard, go to the WooCommerc</a:t>
            </a:r>
            <a:r>
              <a:rPr lang="en-CA" sz="24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 - Settings – Advanced – </a:t>
            </a:r>
            <a:r>
              <a:rPr lang="en-CA" sz="2400" b="1" kern="100" dirty="0" err="1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Webhoocks</a:t>
            </a:r>
            <a:r>
              <a:rPr lang="en-CA" sz="24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</a:t>
            </a:r>
          </a:p>
          <a:p>
            <a:pPr marL="0" lvl="0" indent="0">
              <a:lnSpc>
                <a:spcPct val="115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en-CA" sz="24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5. </a:t>
            </a: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Add a new </a:t>
            </a:r>
            <a:r>
              <a:rPr lang="en-CA" sz="24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Webhook and name it “n8n Order Trigger for Registration”.</a:t>
            </a:r>
          </a:p>
          <a:p>
            <a:pPr marL="0" lvl="0" indent="0">
              <a:lnSpc>
                <a:spcPct val="115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en-CA" sz="24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6. Paste the test URL to the Delivery URL (CTRL + V)</a:t>
            </a:r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6B8208-6904-C2AA-532D-EE65C8C45F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1784" y="176463"/>
            <a:ext cx="5293449" cy="569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566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4FDE1-87A6-5D3D-C388-AE94E84A9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4A085-C4A7-49ED-4A30-9E58BC254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200" y="176463"/>
            <a:ext cx="11091600" cy="1332000"/>
          </a:xfrm>
        </p:spPr>
        <p:txBody>
          <a:bodyPr/>
          <a:lstStyle/>
          <a:p>
            <a:r>
              <a:rPr lang="en-CA" dirty="0"/>
              <a:t>Purchase the Free Product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08723F-CF79-4DC9-26FB-C78BE35F9D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200" y="1115179"/>
            <a:ext cx="6428116" cy="3979625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CA" sz="18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 </a:t>
            </a:r>
            <a:r>
              <a:rPr lang="en-CA" sz="24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You must purchase one of your products to t</a:t>
            </a: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est the Trigger and pull sample purchase data (</a:t>
            </a:r>
            <a:r>
              <a:rPr lang="en-CA" sz="24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ou will </a:t>
            </a:r>
            <a:r>
              <a:rPr lang="en-CA" sz="24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receive</a:t>
            </a: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information like product name, email, phone number, and purchase date)</a:t>
            </a:r>
          </a:p>
          <a:p>
            <a:pPr marL="0" lvl="0" indent="0">
              <a:lnSpc>
                <a:spcPct val="115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en-CA" sz="24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2. Test the n8n Workflow. There may be a delay before the Webhook gets the transaction. If the test times out. Start it again immediately.</a:t>
            </a:r>
          </a:p>
          <a:p>
            <a:pPr marL="0" lvl="0" indent="0">
              <a:lnSpc>
                <a:spcPct val="115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en-CA" sz="24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3. Once you receive the data in the n8n trigger, use the pin ( in the upper right corner of the output) to keep the data for further testing</a:t>
            </a:r>
            <a:endParaRPr lang="en-CA" sz="24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7A3784-BF8B-5CDB-B326-940D673278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0610" y="1684224"/>
            <a:ext cx="4889417" cy="2868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143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C0FE4-29C8-7027-5882-7BC58BEB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831" y="0"/>
            <a:ext cx="11336338" cy="1332000"/>
          </a:xfrm>
        </p:spPr>
        <p:txBody>
          <a:bodyPr/>
          <a:lstStyle/>
          <a:p>
            <a:r>
              <a:rPr lang="en-CA" dirty="0"/>
              <a:t>Determine Which Product Was Purchased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76424-D653-429F-C4A1-31BD5E9AE3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831" y="893756"/>
            <a:ext cx="6422148" cy="3979625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CA" sz="24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 Add a </a:t>
            </a:r>
            <a:r>
              <a:rPr lang="en-CA" sz="2400" b="1" u="sng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Switch</a:t>
            </a: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: To Determine Which Product Was Purchased </a:t>
            </a:r>
            <a:endParaRPr lang="en-CA" sz="2400" b="1" kern="100" dirty="0"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CA" sz="24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Add two routing rules and rename the outputs</a:t>
            </a:r>
            <a:endParaRPr lang="en-CA" sz="16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Routing Rule 1</a:t>
            </a:r>
          </a:p>
          <a:p>
            <a:pPr lvl="1">
              <a:lnSpc>
                <a:spcPct val="115000"/>
              </a:lnSpc>
              <a:buSzPts val="1000"/>
              <a:tabLst>
                <a:tab pos="457200" algn="l"/>
              </a:tabLst>
            </a:pPr>
            <a:r>
              <a:rPr lang="en-CA" sz="18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Sales Product Name</a:t>
            </a:r>
          </a:p>
          <a:p>
            <a:pPr lvl="1">
              <a:lnSpc>
                <a:spcPct val="115000"/>
              </a:lnSpc>
              <a:buSzPts val="1000"/>
              <a:tabLst>
                <a:tab pos="457200" algn="l"/>
              </a:tabLst>
            </a:pPr>
            <a:r>
              <a:rPr lang="en-CA" sz="18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Is equal to</a:t>
            </a:r>
          </a:p>
          <a:p>
            <a:pPr lvl="1">
              <a:lnSpc>
                <a:spcPct val="115000"/>
              </a:lnSpc>
              <a:buSzPts val="1000"/>
              <a:tabLst>
                <a:tab pos="457200" algn="l"/>
              </a:tabLst>
            </a:pPr>
            <a:r>
              <a:rPr lang="en-CA" sz="18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Name</a:t>
            </a:r>
            <a:r>
              <a:rPr lang="en-CA" sz="18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of </a:t>
            </a:r>
            <a:r>
              <a:rPr lang="en-CA" sz="18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</a:t>
            </a:r>
            <a:r>
              <a:rPr lang="en-CA" sz="18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he 1</a:t>
            </a:r>
            <a:r>
              <a:rPr lang="en-CA" sz="1800" b="1" kern="100" baseline="300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st</a:t>
            </a:r>
            <a:r>
              <a:rPr lang="en-CA" sz="18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product in WordPress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CA" sz="24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Routing Rule 2</a:t>
            </a:r>
            <a:r>
              <a:rPr lang="en-CA" sz="24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 lvl="1">
              <a:lnSpc>
                <a:spcPct val="115000"/>
              </a:lnSpc>
              <a:buSzPts val="1000"/>
              <a:tabLst>
                <a:tab pos="457200" algn="l"/>
              </a:tabLst>
            </a:pPr>
            <a:r>
              <a:rPr lang="en-CA" sz="18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Sales Product Name</a:t>
            </a:r>
          </a:p>
          <a:p>
            <a:pPr lvl="1">
              <a:lnSpc>
                <a:spcPct val="115000"/>
              </a:lnSpc>
              <a:buSzPts val="1000"/>
              <a:tabLst>
                <a:tab pos="457200" algn="l"/>
              </a:tabLst>
            </a:pPr>
            <a:r>
              <a:rPr lang="en-CA" sz="18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Is equal to </a:t>
            </a:r>
          </a:p>
          <a:p>
            <a:pPr lvl="1">
              <a:lnSpc>
                <a:spcPct val="115000"/>
              </a:lnSpc>
              <a:buSzPts val="1000"/>
              <a:tabLst>
                <a:tab pos="457200" algn="l"/>
              </a:tabLst>
            </a:pPr>
            <a:r>
              <a:rPr lang="en-CA" sz="18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name of </a:t>
            </a:r>
            <a:r>
              <a:rPr lang="en-CA" sz="18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t</a:t>
            </a:r>
            <a:r>
              <a:rPr lang="en-CA" sz="18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he 2</a:t>
            </a:r>
            <a:r>
              <a:rPr lang="en-CA" sz="1800" b="1" kern="100" baseline="300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nd</a:t>
            </a:r>
            <a:r>
              <a:rPr lang="en-CA" sz="18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CA" sz="18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CA" sz="1800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product in WordPres</a:t>
            </a:r>
            <a:r>
              <a:rPr lang="en-CA" sz="1800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</a:t>
            </a:r>
            <a:endParaRPr lang="en-CA" sz="1200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E2E8C7-7D41-2CC2-C784-C2AE7A40E2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5300" y="666000"/>
            <a:ext cx="4878363" cy="6263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795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38DE1-CA2E-2C1F-E63D-3786DB317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Branch 1 – Free Trial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14AB86-112B-0AF9-CEA4-48A712EB98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1631936"/>
            <a:ext cx="6724756" cy="3979625"/>
          </a:xfrm>
        </p:spPr>
        <p:txBody>
          <a:bodyPr/>
          <a:lstStyle/>
          <a:p>
            <a:pPr marL="457200" indent="-457200">
              <a:lnSpc>
                <a:spcPct val="115000"/>
              </a:lnSpc>
              <a:spcAft>
                <a:spcPts val="800"/>
              </a:spcAft>
              <a:buAutoNum type="arabicPeriod" startAt="5"/>
            </a:pPr>
            <a:r>
              <a:rPr lang="en-CA" b="1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Add a Google Sheet node to see if there is a row with the email.</a:t>
            </a:r>
          </a:p>
          <a:p>
            <a:pPr marL="457200" indent="-457200">
              <a:lnSpc>
                <a:spcPct val="115000"/>
              </a:lnSpc>
              <a:spcAft>
                <a:spcPts val="800"/>
              </a:spcAft>
              <a:buAutoNum type="arabicPeriod" startAt="5"/>
            </a:pPr>
            <a:r>
              <a:rPr lang="en-CA" b="1" kern="100" dirty="0"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Drag the email name from the input from  the trigger node</a:t>
            </a:r>
            <a:endParaRPr lang="en-CA" b="1" kern="100" dirty="0">
              <a:effectLst/>
              <a:latin typeface="Aptos" panose="020B0004020202020204" pitchFamily="34" charset="0"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800"/>
              </a:spcAft>
              <a:buAutoNum type="arabicPeriod" startAt="5"/>
            </a:pPr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6DCB1D-F492-8232-8726-47DCF91FFC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5619" y="354848"/>
            <a:ext cx="4753112" cy="6148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6961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CC67B-182B-4600-42B3-F2D217AEC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Add a Switch Node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B8B54B-CF1D-129A-C679-4E940DA6B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113199"/>
            <a:ext cx="6074526" cy="3979625"/>
          </a:xfrm>
        </p:spPr>
        <p:txBody>
          <a:bodyPr/>
          <a:lstStyle/>
          <a:p>
            <a:pPr marL="0" indent="0">
              <a:buNone/>
            </a:pPr>
            <a:r>
              <a:rPr lang="en-CA" dirty="0"/>
              <a:t>7. If the worksheet finds a row with the email, it is an existing client</a:t>
            </a:r>
          </a:p>
          <a:p>
            <a:pPr marL="0" indent="0">
              <a:buNone/>
            </a:pPr>
            <a:r>
              <a:rPr lang="en-CA" dirty="0"/>
              <a:t>8. If there is no row with the email, it is a new client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3C0A0E-6954-218C-D452-E76BCF851C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8947" y="196900"/>
            <a:ext cx="4803157" cy="6220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775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ADD99-4247-000F-1045-2FEBBE1FC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Add a Date and Time Node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0C3AE6-8968-FC6B-EAA3-967B2AE49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3" y="2113199"/>
            <a:ext cx="6379210" cy="3979625"/>
          </a:xfrm>
        </p:spPr>
        <p:txBody>
          <a:bodyPr/>
          <a:lstStyle/>
          <a:p>
            <a:pPr marL="0" indent="0">
              <a:buNone/>
            </a:pPr>
            <a:r>
              <a:rPr lang="en-CA" dirty="0"/>
              <a:t>9. Determine the current date and time</a:t>
            </a:r>
          </a:p>
          <a:p>
            <a:pPr marL="0" indent="0">
              <a:buNone/>
            </a:pPr>
            <a:r>
              <a:rPr lang="en-CA" dirty="0"/>
              <a:t>Note: You could put this node before the Switch node to avoid having 2 of them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733B2F4-8228-E7E9-153A-6385EB5726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9789" y="1202596"/>
            <a:ext cx="4425819" cy="5800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969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7F8B07-5FD0-F985-6C95-E20F830CF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Add an IF node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257E1C-0C62-7A53-63CA-3BBDF4F24A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538" y="1760273"/>
            <a:ext cx="5192211" cy="3979625"/>
          </a:xfrm>
        </p:spPr>
        <p:txBody>
          <a:bodyPr/>
          <a:lstStyle/>
          <a:p>
            <a:pPr marL="0" indent="0">
              <a:buNone/>
            </a:pPr>
            <a:r>
              <a:rPr lang="en-CA" sz="2400" dirty="0"/>
              <a:t>10. Determine if the 7-day trial is over by comparing the end date with the current date</a:t>
            </a:r>
          </a:p>
          <a:p>
            <a:pPr marL="0" indent="0">
              <a:buNone/>
            </a:pPr>
            <a:r>
              <a:rPr lang="en-CA" sz="2400" dirty="0"/>
              <a:t>11. Then add 2 email nodes to advise the clients accordingly</a:t>
            </a:r>
          </a:p>
          <a:p>
            <a:pPr marL="0" indent="0">
              <a:buNone/>
            </a:pPr>
            <a:r>
              <a:rPr lang="en-CA" sz="2400" dirty="0"/>
              <a:t>If it is someone who tries to register for a second free trial, redirect them to the subscription product URL</a:t>
            </a:r>
          </a:p>
          <a:p>
            <a:pPr marL="0" indent="0">
              <a:buNone/>
            </a:pPr>
            <a:r>
              <a:rPr lang="en-CA" sz="2400" dirty="0"/>
              <a:t>Use ChatGPT to write the emails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4829B9-7E86-E46C-81E9-A02E058148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3543" y="1881275"/>
            <a:ext cx="5898063" cy="349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225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B1C05-0FCE-939C-B845-948CFE264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Go Back to the Switch 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5085B796-D183-8A21-F5CF-6AA5953F46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505" y="1459831"/>
            <a:ext cx="9789810" cy="4973053"/>
          </a:xfrm>
        </p:spPr>
      </p:pic>
    </p:spTree>
    <p:extLst>
      <p:ext uri="{BB962C8B-B14F-4D97-AF65-F5344CB8AC3E}">
        <p14:creationId xmlns:p14="http://schemas.microsoft.com/office/powerpoint/2010/main" val="25484220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66BCC-6EE2-F69E-21A0-108E2345A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Create The New Client Branch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514EBF-82BF-C08B-0C4F-4177D867A8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538" y="1672712"/>
            <a:ext cx="7085179" cy="3979625"/>
          </a:xfrm>
        </p:spPr>
        <p:txBody>
          <a:bodyPr/>
          <a:lstStyle/>
          <a:p>
            <a:pPr marL="0" indent="0">
              <a:buNone/>
            </a:pPr>
            <a:r>
              <a:rPr lang="en-CA" dirty="0"/>
              <a:t>12.Put your mouse over the Date and Time node and click on the …</a:t>
            </a:r>
          </a:p>
          <a:p>
            <a:pPr marL="0" indent="0">
              <a:buNone/>
            </a:pPr>
            <a:r>
              <a:rPr lang="en-CA" dirty="0"/>
              <a:t>	Click on Duplicate </a:t>
            </a:r>
          </a:p>
          <a:p>
            <a:pPr marL="457200" indent="-457200">
              <a:buAutoNum type="arabicPeriod" startAt="13"/>
            </a:pPr>
            <a:r>
              <a:rPr lang="en-CA" dirty="0"/>
              <a:t>Attach the duplicated node to the New Client branch</a:t>
            </a:r>
          </a:p>
          <a:p>
            <a:pPr marL="457200" indent="-457200">
              <a:buAutoNum type="arabicPeriod" startAt="13"/>
            </a:pPr>
            <a:r>
              <a:rPr lang="en-CA" dirty="0"/>
              <a:t>Add a Google Sheet node to append a row to add the information for the new client email</a:t>
            </a:r>
          </a:p>
          <a:p>
            <a:pPr marL="457200" lvl="1" indent="0">
              <a:buNone/>
            </a:pPr>
            <a:r>
              <a:rPr lang="en-CA" dirty="0"/>
              <a:t>- </a:t>
            </a:r>
            <a:r>
              <a:rPr lang="en-CA" dirty="0" err="1"/>
              <a:t>Emaill</a:t>
            </a:r>
            <a:endParaRPr lang="en-CA" dirty="0"/>
          </a:p>
          <a:p>
            <a:pPr marL="457200" lvl="1" indent="0">
              <a:buNone/>
            </a:pPr>
            <a:r>
              <a:rPr lang="en-CA" dirty="0"/>
              <a:t>- End Date</a:t>
            </a:r>
          </a:p>
          <a:p>
            <a:pPr marL="457200" indent="-457200">
              <a:buAutoNum type="arabicPeriod" startAt="13"/>
            </a:pPr>
            <a:r>
              <a:rPr lang="en-CA" dirty="0"/>
              <a:t>Send a welcome email to the client with the URL to the product workflow. It is in the Trigger node of the product workflow.</a:t>
            </a:r>
          </a:p>
          <a:p>
            <a:pPr marL="457200" indent="-457200">
              <a:buAutoNum type="arabicPeriod" startAt="13"/>
            </a:pPr>
            <a:r>
              <a:rPr lang="en-CA" dirty="0"/>
              <a:t>Send an email to yourself to advise you that you have a new client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1FA3E67-C0D8-59D4-CFEC-738F6F885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0421" y="1215275"/>
            <a:ext cx="4260683" cy="5552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4262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3E639-0A64-4C25-0CC1-0A93C6FE3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Go Back to the First Switch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EC52EB4-175E-6200-6019-9D44E4D8D6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81" y="1257300"/>
            <a:ext cx="12091055" cy="5464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553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CC575-B4D4-BA3D-BE34-94B89B5A7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Create the Subscription Branch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EFBEBD-B7C1-5CA2-9432-F69476703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000" y="1615894"/>
            <a:ext cx="11208000" cy="3979625"/>
          </a:xfrm>
        </p:spPr>
        <p:txBody>
          <a:bodyPr/>
          <a:lstStyle/>
          <a:p>
            <a:pPr marL="0" indent="0">
              <a:buNone/>
            </a:pPr>
            <a:r>
              <a:rPr lang="en-CA" dirty="0"/>
              <a:t>17. Duplicate the Date &amp; Time node again</a:t>
            </a:r>
          </a:p>
          <a:p>
            <a:pPr marL="0" indent="0">
              <a:buNone/>
            </a:pPr>
            <a:r>
              <a:rPr lang="en-CA" dirty="0"/>
              <a:t>18. Add a Google Sheet node to Append (if it is a free trial client) or Create  a new row (if it is a new client)</a:t>
            </a:r>
          </a:p>
          <a:p>
            <a:pPr marL="0" indent="0">
              <a:buNone/>
            </a:pPr>
            <a:r>
              <a:rPr lang="en-CA" dirty="0"/>
              <a:t>19. Send a welcome email to the client with the URL to the product workflow. It is in the Trigger node of the product workflow</a:t>
            </a:r>
          </a:p>
          <a:p>
            <a:pPr marL="0" indent="0">
              <a:buNone/>
            </a:pPr>
            <a:r>
              <a:rPr lang="en-CA" dirty="0"/>
              <a:t>20. Send yourself an email to say you have a new client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208E0B-F93C-EC79-F4FB-1633C5A073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9751" y="4281752"/>
            <a:ext cx="8172144" cy="2193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4009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76BBA-5B10-3C10-36F0-5326CF475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Test – Test - 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4BF17-450F-7B39-D472-EC87F41DBD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84" y="1664020"/>
            <a:ext cx="5208253" cy="3979625"/>
          </a:xfrm>
        </p:spPr>
        <p:txBody>
          <a:bodyPr/>
          <a:lstStyle/>
          <a:p>
            <a:pPr marL="0" indent="0">
              <a:buNone/>
            </a:pPr>
            <a:r>
              <a:rPr lang="en-CA" sz="2800" dirty="0"/>
              <a:t>21. Activate your workflow</a:t>
            </a:r>
          </a:p>
          <a:p>
            <a:pPr marL="0" indent="0">
              <a:buNone/>
            </a:pPr>
            <a:r>
              <a:rPr lang="en-CA" sz="2800" dirty="0"/>
              <a:t>22. Once you are done testing, don’t forget to copy the Production URL to the WooCommerce Webhook </a:t>
            </a:r>
          </a:p>
          <a:p>
            <a:pPr marL="0" indent="0">
              <a:buNone/>
            </a:pPr>
            <a:r>
              <a:rPr lang="en-CA" sz="2800" dirty="0"/>
              <a:t>23. Test by buying each product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9A8736-5C2A-4744-C57A-AE0BBEEA43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4737" y="877010"/>
            <a:ext cx="6391275" cy="5103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6060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EC42E-C98B-7287-95AE-724AEA051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Pitfalls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AEEE0-38C5-979A-51FF-2389B392D1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2" y="1439187"/>
            <a:ext cx="11272169" cy="3979625"/>
          </a:xfrm>
        </p:spPr>
        <p:txBody>
          <a:bodyPr/>
          <a:lstStyle/>
          <a:p>
            <a:r>
              <a:rPr lang="en-CA" sz="2400" dirty="0"/>
              <a:t>You need to set up the WordPress site ahead of time, as it takes 24 hours for your new URL become active.</a:t>
            </a:r>
          </a:p>
          <a:p>
            <a:r>
              <a:rPr lang="en-CA" sz="2400" dirty="0"/>
              <a:t>Sometimes there is a long delay before the n8n Webhook trigger capture the WooCommerce transaction.</a:t>
            </a:r>
          </a:p>
          <a:p>
            <a:r>
              <a:rPr lang="en-CA" sz="2400" dirty="0"/>
              <a:t>Data input errors: Wrong email or email entered with typo results in no action. You need to send an email to advise the user.</a:t>
            </a:r>
          </a:p>
          <a:p>
            <a:r>
              <a:rPr lang="en-CA" sz="2400" dirty="0"/>
              <a:t>The Get Row node does not return a False or the data if it doesn’t find a row</a:t>
            </a:r>
          </a:p>
          <a:p>
            <a:r>
              <a:rPr lang="en-CA" sz="2400" dirty="0"/>
              <a:t>When you use ChatGPT to create an outline, you need to specify that you want to use free tools</a:t>
            </a:r>
          </a:p>
          <a:p>
            <a:r>
              <a:rPr lang="en-CA" sz="2400" dirty="0"/>
              <a:t>When you get JSON code from ChatGPT change the variables to the ones in your input.</a:t>
            </a:r>
          </a:p>
          <a:p>
            <a:endParaRPr lang="en-CA" sz="2400" dirty="0"/>
          </a:p>
        </p:txBody>
      </p:sp>
      <p:pic>
        <p:nvPicPr>
          <p:cNvPr id="7" name="Picture 6" descr="A digital clock with numbers and time&#10;&#10;AI-generated content may be incorrect.">
            <a:extLst>
              <a:ext uri="{FF2B5EF4-FFF2-40B4-BE49-F238E27FC236}">
                <a16:creationId xmlns:a16="http://schemas.microsoft.com/office/drawing/2014/main" id="{B48D8AC5-AF51-DB6F-EC93-A5DA75687E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5115" y="229895"/>
            <a:ext cx="2037347" cy="1142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3122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121415-426E-96A4-C30C-C58A14C0F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54C00-817A-056F-9CD7-875B160EE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D1B0DA-F0DE-7392-2784-F3230E2524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864" y="1259964"/>
            <a:ext cx="11090274" cy="3979625"/>
          </a:xfrm>
        </p:spPr>
        <p:txBody>
          <a:bodyPr/>
          <a:lstStyle/>
          <a:p>
            <a:r>
              <a:rPr lang="en-CA" dirty="0"/>
              <a:t>Use the CTR key and the mouse to move the Workflow in n8n</a:t>
            </a:r>
          </a:p>
          <a:p>
            <a:r>
              <a:rPr lang="en-CA" dirty="0"/>
              <a:t>You can add some Sticky Notes to organize your workflow. Search for it  by clicking the  + </a:t>
            </a:r>
          </a:p>
          <a:p>
            <a:r>
              <a:rPr lang="en-CA" dirty="0"/>
              <a:t>You can duplicate a node within a workflow or copy one or more nodes to a new workflow. </a:t>
            </a:r>
          </a:p>
          <a:p>
            <a:r>
              <a:rPr lang="en-CA" dirty="0"/>
              <a:t>Use the same URL for multiple registration workflows </a:t>
            </a:r>
          </a:p>
          <a:p>
            <a:r>
              <a:rPr lang="en-CA" dirty="0"/>
              <a:t>You can duplicate the entire Workflow, so you don’t start from scratch to create a registration module for a new product. Make sure to change all the field mapping and especially the Google Sheet name.</a:t>
            </a:r>
          </a:p>
          <a:p>
            <a:pPr marL="457200" lvl="1" indent="0">
              <a:buNone/>
            </a:pPr>
            <a:endParaRPr lang="en-CA" sz="1600" dirty="0"/>
          </a:p>
          <a:p>
            <a:endParaRPr lang="en-CA" dirty="0"/>
          </a:p>
          <a:p>
            <a:endParaRPr lang="en-CA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F6F55D5-88FA-A4D5-68B6-2EE98AB6BD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540" y="4397635"/>
            <a:ext cx="10936607" cy="265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0611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8377C-1EC7-620A-6C97-C79A9CBAA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Next Module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8325EC-C54E-B724-479C-C4B83B0D92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We will update the product workflow to check if a the registration is expired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8EF7CE-D84F-56BF-1B9F-958CBA0F5B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017" y="3209673"/>
            <a:ext cx="9696450" cy="252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9811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question marks&#10;&#10;AI-generated content may be incorrect.">
            <a:extLst>
              <a:ext uri="{FF2B5EF4-FFF2-40B4-BE49-F238E27FC236}">
                <a16:creationId xmlns:a16="http://schemas.microsoft.com/office/drawing/2014/main" id="{443BB0B9-9BD5-8EEA-0560-467498DCA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566" y="0"/>
            <a:ext cx="12208565" cy="6848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901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48"/>
    </mc:Choice>
    <mc:Fallback xmlns="">
      <p:transition spd="slow" advTm="6948"/>
    </mc:Fallback>
  </mc:AlternateContent>
</p:sld>
</file>

<file path=ppt/theme/theme1.xml><?xml version="1.0" encoding="utf-8"?>
<a:theme xmlns:a="http://schemas.openxmlformats.org/drawingml/2006/main" name="3DFloatVTI">
  <a:themeElements>
    <a:clrScheme name="Float">
      <a:dk1>
        <a:sysClr val="windowText" lastClr="000000"/>
      </a:dk1>
      <a:lt1>
        <a:sysClr val="window" lastClr="FFFFFF"/>
      </a:lt1>
      <a:dk2>
        <a:srgbClr val="1B192E"/>
      </a:dk2>
      <a:lt2>
        <a:srgbClr val="EAE5EB"/>
      </a:lt2>
      <a:accent1>
        <a:srgbClr val="13BE89"/>
      </a:accent1>
      <a:accent2>
        <a:srgbClr val="12B1BF"/>
      </a:accent2>
      <a:accent3>
        <a:srgbClr val="D40AA8"/>
      </a:accent3>
      <a:accent4>
        <a:srgbClr val="B86E62"/>
      </a:accent4>
      <a:accent5>
        <a:srgbClr val="A3A3C1"/>
      </a:accent5>
      <a:accent6>
        <a:srgbClr val="37335B"/>
      </a:accent6>
      <a:hlink>
        <a:srgbClr val="0066FF"/>
      </a:hlink>
      <a:folHlink>
        <a:srgbClr val="666699"/>
      </a:folHlink>
    </a:clrScheme>
    <a:fontScheme name="Float">
      <a:majorFont>
        <a:latin typeface="Walbaum Display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3DFloatVTI" id="{F59BA300-ED19-4B39-9AE3-7882B1DE8B78}" vid="{0FEC63E3-719F-4F50-9F1E-5B8BAF3910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E4876F9-7AE1-498D-B8FE-1E3AD703D2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0811A92-D464-4AC4-A396-BA73B10CEEAC}">
  <ds:schemaRefs>
    <ds:schemaRef ds:uri="http://purl.org/dc/elements/1.1/"/>
    <ds:schemaRef ds:uri="http://schemas.microsoft.com/office/2006/metadata/properties"/>
    <ds:schemaRef ds:uri="http://schemas.microsoft.com/sharepoint/v3"/>
    <ds:schemaRef ds:uri="230e9df3-be65-4c73-a93b-d1236ebd677e"/>
    <ds:schemaRef ds:uri="http://schemas.microsoft.com/office/infopath/2007/PartnerControls"/>
    <ds:schemaRef ds:uri="http://purl.org/dc/terms/"/>
    <ds:schemaRef ds:uri="16c05727-aa75-4e4a-9b5f-8a80a1165891"/>
    <ds:schemaRef ds:uri="http://schemas.openxmlformats.org/package/2006/metadata/core-properties"/>
    <ds:schemaRef ds:uri="http://schemas.microsoft.com/office/2006/documentManagement/types"/>
    <ds:schemaRef ds:uri="71af3243-3dd4-4a8d-8c0d-dd76da1f02a5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904751AB-E840-446F-8D49-E697067EC887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{DACCD3E9-774E-4316-9212-DDD05CD90156}tf33713516_win32</Template>
  <TotalTime>4260</TotalTime>
  <Words>1146</Words>
  <Application>Microsoft Office PowerPoint</Application>
  <PresentationFormat>Widescreen</PresentationFormat>
  <Paragraphs>127</Paragraphs>
  <Slides>21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Aptos</vt:lpstr>
      <vt:lpstr>Arial</vt:lpstr>
      <vt:lpstr>Calibri</vt:lpstr>
      <vt:lpstr>Gill Sans MT</vt:lpstr>
      <vt:lpstr>Symbol</vt:lpstr>
      <vt:lpstr>Walbaum Display</vt:lpstr>
      <vt:lpstr>3DFloatVTI</vt:lpstr>
      <vt:lpstr>Master n8n and WordPress Integration</vt:lpstr>
      <vt:lpstr>Course Content</vt:lpstr>
      <vt:lpstr>Agenda</vt:lpstr>
      <vt:lpstr>Create a New Workflow</vt:lpstr>
      <vt:lpstr>Tips</vt:lpstr>
      <vt:lpstr>Set up the Trigger </vt:lpstr>
      <vt:lpstr>Purchase the Free Product</vt:lpstr>
      <vt:lpstr>Determine Which Product Was Purchased</vt:lpstr>
      <vt:lpstr>Branch 1 – Free Trial</vt:lpstr>
      <vt:lpstr>Add a Switch Node</vt:lpstr>
      <vt:lpstr>Add a Date and Time Node</vt:lpstr>
      <vt:lpstr>Add an IF node</vt:lpstr>
      <vt:lpstr>Go Back to the Switch </vt:lpstr>
      <vt:lpstr>Create The New Client Branch</vt:lpstr>
      <vt:lpstr>Go Back to the First Switch </vt:lpstr>
      <vt:lpstr>Create the Subscription Branch</vt:lpstr>
      <vt:lpstr>Test – Test - Test</vt:lpstr>
      <vt:lpstr>Pitfalls</vt:lpstr>
      <vt:lpstr>Tips</vt:lpstr>
      <vt:lpstr>Next Module</vt:lpstr>
      <vt:lpstr>PowerPoint Presentation</vt:lpstr>
    </vt:vector>
  </TitlesOfParts>
  <Company>YourPersonalCareerAsvisor.org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3 - Zapier Advance</dc:title>
  <dc:creator>Yvon Parizeau</dc:creator>
  <cp:lastModifiedBy>Yvon Parizeau</cp:lastModifiedBy>
  <cp:revision>92</cp:revision>
  <dcterms:created xsi:type="dcterms:W3CDTF">2024-01-02T13:43:37Z</dcterms:created>
  <dcterms:modified xsi:type="dcterms:W3CDTF">2025-06-01T22:19:14Z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_AdHocReviewCycleID">
    <vt:i4>-591918609</vt:i4>
  </property>
  <property fmtid="{D5CDD505-2E9C-101B-9397-08002B2CF9AE}" pid="4" name="_NewReviewCycle">
    <vt:lpwstr/>
  </property>
  <property fmtid="{D5CDD505-2E9C-101B-9397-08002B2CF9AE}" pid="5" name="_EmailSubject">
    <vt:lpwstr>Presentation on How to succeed in a competion</vt:lpwstr>
  </property>
  <property fmtid="{D5CDD505-2E9C-101B-9397-08002B2CF9AE}" pid="6" name="_AuthorEmail">
    <vt:lpwstr>Yvon.Parizeau@ISED-ISDE.GC.CA</vt:lpwstr>
  </property>
  <property fmtid="{D5CDD505-2E9C-101B-9397-08002B2CF9AE}" pid="7" name="_AuthorEmailDisplayName">
    <vt:lpwstr>Parizeau, Yvon (ISED/ISDE)</vt:lpwstr>
  </property>
</Properties>
</file>